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/>
              <a:t>Buharlaştırıcılar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err="1" smtClean="0"/>
              <a:t>Yoğuşturucular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/>
              <a:t>7</a:t>
            </a:r>
            <a:r>
              <a:rPr lang="tr-TR" dirty="0" smtClean="0"/>
              <a:t>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/>
                          </m:ctrlPr>
                        </m:fPr>
                        <m:num>
                          <m:r>
                            <a:rPr lang="tr-TR" sz="2600" i="1"/>
                            <m:t>𝑑</m:t>
                          </m:r>
                        </m:num>
                        <m:den>
                          <m:r>
                            <a:rPr lang="tr-TR" sz="2600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/>
                          </m:ctrlPr>
                        </m:dPr>
                        <m:e>
                          <m:r>
                            <a:rPr lang="tr-TR" sz="2600" i="1"/>
                            <m:t>𝑚</m:t>
                          </m:r>
                          <m:d>
                            <m:dPr>
                              <m:ctrlPr>
                                <a:rPr lang="tr-TR" sz="2600" i="1"/>
                              </m:ctrlPr>
                            </m:dPr>
                            <m:e>
                              <m:r>
                                <a:rPr lang="tr-TR" sz="2600" i="1"/>
                                <m:t>𝑧𝑔</m:t>
                              </m:r>
                              <m:r>
                                <a:rPr lang="tr-TR" sz="2600" i="1"/>
                                <m:t>+</m:t>
                              </m:r>
                              <m:f>
                                <m:fPr>
                                  <m:ctrlPr>
                                    <a:rPr lang="tr-TR" sz="26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/>
                                    <m:t>2</m:t>
                                  </m:r>
                                </m:den>
                              </m:f>
                              <m:r>
                                <a:rPr lang="tr-TR" sz="2600" i="1"/>
                                <m:t>+</m:t>
                              </m:r>
                              <m:r>
                                <a:rPr lang="tr-TR" sz="2600" i="1"/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/>
                        <m:t>=</m:t>
                      </m:r>
                      <m:sSub>
                        <m:sSubPr>
                          <m:ctrlPr>
                            <a:rPr lang="tr-TR" sz="26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/>
                              </m:ctrlPr>
                            </m:accPr>
                            <m:e>
                              <m:r>
                                <a:rPr lang="tr-TR" sz="26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/>
                              </m:ctrlPr>
                            </m:dPr>
                            <m:e>
                              <m:r>
                                <a:rPr lang="tr-TR" sz="2600" i="1"/>
                                <m:t>𝑧𝑔</m:t>
                              </m:r>
                              <m:r>
                                <a:rPr lang="tr-TR" sz="2600" i="1"/>
                                <m:t>+</m:t>
                              </m:r>
                              <m:f>
                                <m:fPr>
                                  <m:ctrlPr>
                                    <a:rPr lang="tr-TR" sz="26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/>
                                    <m:t>2</m:t>
                                  </m:r>
                                </m:den>
                              </m:f>
                              <m:r>
                                <a:rPr lang="tr-TR" sz="2600" i="1"/>
                                <m:t>+</m:t>
                              </m:r>
                              <m:r>
                                <a:rPr lang="tr-TR" sz="26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/>
                            <m:t>𝑔</m:t>
                          </m:r>
                        </m:sub>
                      </m:sSub>
                      <m:r>
                        <a:rPr lang="tr-TR" sz="2600" i="1"/>
                        <m:t>−</m:t>
                      </m:r>
                      <m:sSub>
                        <m:sSubPr>
                          <m:ctrlPr>
                            <a:rPr lang="tr-TR" sz="26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/>
                              </m:ctrlPr>
                            </m:accPr>
                            <m:e>
                              <m:r>
                                <a:rPr lang="tr-TR" sz="26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/>
                              </m:ctrlPr>
                            </m:dPr>
                            <m:e>
                              <m:r>
                                <a:rPr lang="tr-TR" sz="2600" i="1"/>
                                <m:t>𝑧𝑔</m:t>
                              </m:r>
                              <m:r>
                                <a:rPr lang="tr-TR" sz="2600" i="1"/>
                                <m:t>+</m:t>
                              </m:r>
                              <m:f>
                                <m:fPr>
                                  <m:ctrlPr>
                                    <a:rPr lang="tr-TR" sz="26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/>
                                    <m:t>2</m:t>
                                  </m:r>
                                </m:den>
                              </m:f>
                              <m:r>
                                <a:rPr lang="tr-TR" sz="2600" i="1"/>
                                <m:t>+</m:t>
                              </m:r>
                              <m:r>
                                <a:rPr lang="tr-TR" sz="26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/>
                            <m:t>ç</m:t>
                          </m:r>
                        </m:sub>
                      </m:sSub>
                      <m:r>
                        <a:rPr lang="tr-TR" sz="2600" i="1"/>
                        <m:t>+</m:t>
                      </m:r>
                      <m:acc>
                        <m:accPr>
                          <m:chr m:val="̇"/>
                          <m:ctrlPr>
                            <a:rPr lang="tr-TR" sz="2600" i="1"/>
                          </m:ctrlPr>
                        </m:accPr>
                        <m:e>
                          <m:r>
                            <a:rPr lang="tr-TR" sz="2600" i="1"/>
                            <m:t>𝑄</m:t>
                          </m:r>
                        </m:e>
                      </m:acc>
                      <m:r>
                        <a:rPr lang="tr-TR" sz="2600" i="1"/>
                        <m:t>+</m:t>
                      </m:r>
                      <m:sSub>
                        <m:sSubPr>
                          <m:ctrlPr>
                            <a:rPr lang="tr-TR" sz="26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/>
                              </m:ctrlPr>
                            </m:accPr>
                            <m:e>
                              <m:r>
                                <a:rPr lang="tr-TR" sz="2600" i="1"/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/>
                            <m:t>𝑣</m:t>
                          </m:r>
                        </m:sub>
                      </m:sSub>
                      <m:r>
                        <a:rPr lang="tr-TR" sz="2600" i="1"/>
                        <m:t>+</m:t>
                      </m:r>
                      <m:acc>
                        <m:accPr>
                          <m:chr m:val="̇"/>
                          <m:ctrlPr>
                            <a:rPr lang="tr-TR" sz="2600" i="1"/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/>
                              </m:ctrlPr>
                            </m:sSubPr>
                            <m:e>
                              <m:r>
                                <a:rPr lang="tr-TR" sz="2600" i="1"/>
                                <m:t>𝑊</m:t>
                              </m:r>
                            </m:e>
                            <m:sub>
                              <m:r>
                                <a:rPr lang="tr-TR" sz="2600" i="1"/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/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𝑧𝑔</m:t>
                              </m:r>
                              <m:r>
                                <a:rPr lang="tr-TR" sz="2400" i="1"/>
                                <m:t>+</m:t>
                              </m:r>
                              <m:f>
                                <m:fPr>
                                  <m:ctrlPr>
                                    <a:rPr lang="tr-TR" sz="24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/>
                                    <m:t>2</m:t>
                                  </m:r>
                                </m:den>
                              </m:f>
                              <m:r>
                                <a:rPr lang="tr-TR" sz="2400" i="1"/>
                                <m:t>+</m:t>
                              </m:r>
                              <m:r>
                                <a:rPr lang="tr-TR" sz="24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𝑧𝑔</m:t>
                              </m:r>
                              <m:r>
                                <a:rPr lang="tr-TR" sz="2400" i="1"/>
                                <m:t>+</m:t>
                              </m:r>
                              <m:f>
                                <m:fPr>
                                  <m:ctrlPr>
                                    <a:rPr lang="tr-TR" sz="24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/>
                                    <m:t>2</m:t>
                                  </m:r>
                                </m:den>
                              </m:f>
                              <m:r>
                                <a:rPr lang="tr-TR" sz="2400" i="1"/>
                                <m:t>+</m:t>
                              </m:r>
                              <m:r>
                                <a:rPr lang="tr-TR" sz="24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acc>
                        <m:accPr>
                          <m:chr m:val="̇"/>
                          <m:ctrlPr>
                            <a:rPr lang="tr-TR" sz="2400" i="1"/>
                          </m:ctrlPr>
                        </m:accPr>
                        <m:e>
                          <m:r>
                            <a:rPr lang="tr-TR" sz="2400" i="1"/>
                            <m:t>𝑄</m:t>
                          </m:r>
                        </m:e>
                      </m:acc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𝑸</m:t>
                          </m:r>
                        </m:e>
                      </m:acc>
                      <m:r>
                        <a:rPr lang="tr-TR" sz="2400" b="1" i="1"/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/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/>
                                  </m:ctrlPr>
                                </m:sSubPr>
                                <m:e>
                                  <m:r>
                                    <a:rPr lang="tr-TR" sz="2400" b="1" i="1"/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/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/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/>
                                  </m:ctrlPr>
                                </m:sSubPr>
                                <m:e>
                                  <m:r>
                                    <a:rPr lang="tr-TR" sz="2400" b="1" i="1"/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/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/>
                            <m:t>𝒈</m:t>
                          </m:r>
                          <m:r>
                            <a:rPr lang="tr-TR" sz="2400" b="1" i="1"/>
                            <m:t>+</m:t>
                          </m:r>
                          <m:f>
                            <m:fPr>
                              <m:ctrlPr>
                                <a:rPr lang="tr-TR" sz="2400" b="1" i="1"/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/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/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/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/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/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/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/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/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/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/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/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/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/>
                                <m:t>𝟐</m:t>
                              </m:r>
                            </m:den>
                          </m:f>
                          <m:r>
                            <a:rPr lang="tr-TR" sz="2400" b="1" i="1"/>
                            <m:t>+</m:t>
                          </m:r>
                          <m:d>
                            <m:dPr>
                              <m:ctrlPr>
                                <a:rPr lang="tr-TR" sz="2400" b="1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/>
                                  </m:ctrlPr>
                                </m:sSubPr>
                                <m:e>
                                  <m:r>
                                    <a:rPr lang="tr-TR" sz="2400" b="1" i="1"/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/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/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/>
                                  </m:ctrlPr>
                                </m:sSubPr>
                                <m:e>
                                  <m:r>
                                    <a:rPr lang="tr-TR" sz="2400" b="1" i="1"/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/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𝑑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/>
                            <m:t>𝑑𝑡</m:t>
                          </m:r>
                        </m:den>
                      </m:f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/>
                            <m:t>𝑇</m:t>
                          </m:r>
                        </m:den>
                      </m:f>
                      <m:r>
                        <a:rPr lang="tr-TR" sz="2400" i="1"/>
                        <m:t>+</m:t>
                      </m:r>
                      <m:acc>
                        <m:accPr>
                          <m:chr m:val="̇"/>
                          <m:ctrlPr>
                            <a:rPr lang="tr-TR" sz="2400" i="1"/>
                          </m:ctrlPr>
                        </m:accPr>
                        <m:e>
                          <m:r>
                            <a:rPr lang="tr-TR" sz="2400" i="1"/>
                            <m:t>𝜎</m:t>
                          </m:r>
                        </m:e>
                      </m:acc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/>
                        <m:t>𝒎</m:t>
                      </m:r>
                      <m:d>
                        <m:dPr>
                          <m:ctrlPr>
                            <a:rPr lang="tr-TR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𝒔</m:t>
                              </m:r>
                            </m:e>
                            <m:sub>
                              <m:r>
                                <a:rPr lang="tr-TR" sz="2400" b="1" i="1"/>
                                <m:t>ç</m:t>
                              </m:r>
                            </m:sub>
                          </m:sSub>
                          <m:r>
                            <a:rPr lang="tr-TR" sz="2400" b="1" i="1"/>
                            <m:t>−</m:t>
                          </m:r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𝒔</m:t>
                              </m:r>
                            </m:e>
                            <m:sub>
                              <m:r>
                                <a:rPr lang="tr-TR" sz="2400" b="1" i="1"/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/>
                        <m:t>=</m:t>
                      </m:r>
                      <m:f>
                        <m:fPr>
                          <m:ctrlPr>
                            <a:rPr lang="tr-TR" sz="2400" b="1" i="1"/>
                          </m:ctrlPr>
                        </m:fPr>
                        <m:num>
                          <m:r>
                            <a:rPr lang="tr-TR" sz="2400" b="1" i="1"/>
                            <m:t>𝑸</m:t>
                          </m:r>
                        </m:num>
                        <m:den>
                          <m:r>
                            <a:rPr lang="tr-TR" sz="2400" b="1" i="1"/>
                            <m:t>𝑻</m:t>
                          </m:r>
                        </m:den>
                      </m:f>
                      <m:r>
                        <a:rPr lang="tr-TR" sz="2400" b="1" i="1"/>
                        <m:t>+</m:t>
                      </m:r>
                      <m:r>
                        <a:rPr lang="tr-TR" sz="2400" b="1" i="1"/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𝑞</m:t>
                        </m:r>
                      </m:e>
                      <m:sub>
                        <m:r>
                          <a:rPr lang="tr-TR" sz="2400" i="1"/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/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𝑄</m:t>
                        </m:r>
                      </m:e>
                      <m:sub>
                        <m:r>
                          <a:rPr lang="tr-TR" sz="2400" i="1"/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/>
                        <m:t>𝜂</m:t>
                      </m:r>
                      <m:r>
                        <a:rPr lang="tr-TR" sz="2400" i="1"/>
                        <m:t>=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𝑄</m:t>
                              </m:r>
                            </m:e>
                            <m:sub>
                              <m:r>
                                <a:rPr lang="tr-TR" sz="2400" i="1"/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/>
                        <m:t> = 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  <m:r>
                            <a:rPr lang="tr-TR" sz="2400" i="1"/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/>
                                  </m:ctrlPr>
                                </m:accPr>
                                <m:e>
                                  <m:r>
                                    <a:rPr lang="tr-TR" sz="24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/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𝑞</m:t>
                              </m:r>
                            </m:e>
                            <m:sub>
                              <m:r>
                                <a:rPr lang="tr-TR" sz="2400" i="1"/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𝑚</m:t>
                        </m:r>
                      </m:e>
                      <m:sub>
                        <m:r>
                          <a:rPr lang="tr-TR" sz="2400" i="1"/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𝑚</m:t>
                          </m:r>
                        </m:e>
                        <m:sub>
                          <m:r>
                            <a:rPr lang="tr-TR" sz="2400" i="1"/>
                            <m:t>𝑒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h</m:t>
                              </m:r>
                            </m:e>
                            <m:sub>
                              <m:r>
                                <a:rPr lang="tr-TR" sz="2400" i="1"/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/>
                        </m:ctrlPr>
                      </m:sSubPr>
                      <m:e>
                        <m:r>
                          <a:rPr lang="tr-TR" sz="2000" i="1"/>
                          <m:t>h</m:t>
                        </m:r>
                      </m:e>
                      <m:sub>
                        <m:r>
                          <a:rPr lang="tr-TR" sz="2000" i="1"/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/>
                        </m:ctrlPr>
                      </m:accPr>
                      <m:e>
                        <m:r>
                          <a:rPr lang="tr-TR" sz="2400" i="1"/>
                          <m:t>𝑚</m:t>
                        </m:r>
                      </m:e>
                    </m:acc>
                    <m:r>
                      <a:rPr lang="tr-TR" sz="2400" i="1"/>
                      <m:t>, 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 </m:t>
                        </m:r>
                        <m:r>
                          <a:rPr lang="tr-TR" sz="2400" i="1"/>
                          <m:t>h</m:t>
                        </m:r>
                      </m:e>
                      <m:sub>
                        <m:r>
                          <a:rPr lang="tr-TR" sz="2400" i="1"/>
                          <m:t>𝑔</m:t>
                        </m:r>
                      </m:sub>
                    </m:sSub>
                    <m:r>
                      <a:rPr lang="tr-TR" sz="2400" i="1"/>
                      <m:t>, 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 </m:t>
                        </m:r>
                        <m:r>
                          <a:rPr lang="tr-TR" sz="2400" i="1"/>
                          <m:t>h</m:t>
                        </m:r>
                      </m:e>
                      <m:sub>
                        <m:r>
                          <a:rPr lang="tr-TR" sz="2400" i="1"/>
                          <m:t>ç</m:t>
                        </m:r>
                      </m:sub>
                    </m:sSub>
                    <m:r>
                      <a:rPr lang="tr-TR" sz="2400" i="1"/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/>
                        </m:ctrlPr>
                      </m:accPr>
                      <m:e>
                        <m:r>
                          <a:rPr lang="tr-TR" sz="2400" i="1"/>
                          <m:t>𝑚</m:t>
                        </m:r>
                        <m:r>
                          <a:rPr lang="tr-TR" sz="2400" i="1"/>
                          <m:t>′</m:t>
                        </m:r>
                      </m:e>
                    </m:acc>
                    <m:r>
                      <a:rPr lang="tr-TR" sz="2400" i="1"/>
                      <m:t>, 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 </m:t>
                        </m:r>
                        <m:r>
                          <a:rPr lang="tr-TR" sz="2400" i="1"/>
                          <m:t>h</m:t>
                        </m:r>
                      </m:e>
                      <m:sub>
                        <m:r>
                          <a:rPr lang="tr-TR" sz="2400" i="1"/>
                          <m:t>𝑔</m:t>
                        </m:r>
                      </m:sub>
                    </m:sSub>
                    <m:r>
                      <a:rPr lang="tr-TR" sz="2400" i="1"/>
                      <m:t>′, 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 </m:t>
                        </m:r>
                        <m:r>
                          <a:rPr lang="tr-TR" sz="2400" i="1"/>
                          <m:t>h</m:t>
                        </m:r>
                      </m:e>
                      <m:sub>
                        <m:r>
                          <a:rPr lang="tr-TR" sz="2400" i="1"/>
                          <m:t>ç</m:t>
                        </m:r>
                      </m:sub>
                    </m:sSub>
                    <m:r>
                      <a:rPr lang="tr-TR" sz="2400" i="1"/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/>
                          </m:ctrlPr>
                        </m:fPr>
                        <m:num>
                          <m:r>
                            <a:rPr lang="tr-TR" sz="2800" i="1"/>
                            <m:t>𝑑𝑚</m:t>
                          </m:r>
                        </m:num>
                        <m:den>
                          <m:r>
                            <a:rPr lang="tr-TR" sz="2800" i="1"/>
                            <m:t>𝑑𝑡</m:t>
                          </m:r>
                        </m:den>
                      </m:f>
                      <m:r>
                        <a:rPr lang="tr-TR" sz="2800" i="1"/>
                        <m:t>=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tr-TR" sz="28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/>
                                <m:t>𝑔</m:t>
                              </m:r>
                            </m:sub>
                          </m:sSub>
                          <m:r>
                            <a:rPr lang="tr-TR" sz="2800" i="1"/>
                            <m:t>+</m:t>
                          </m:r>
                          <m:sSubSup>
                            <m:sSubSupPr>
                              <m:ctrlPr>
                                <a:rPr lang="tr-TR" sz="2800" i="1"/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tr-TR" sz="28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/>
                                <m:t>𝑔</m:t>
                              </m:r>
                            </m:sub>
                            <m:sup>
                              <m:r>
                                <a:rPr lang="tr-TR" sz="2800" i="1"/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/>
                        <m:t>−</m:t>
                      </m:r>
                      <m:d>
                        <m:dPr>
                          <m:ctrlPr>
                            <a:rPr lang="tr-TR" sz="28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tr-TR" sz="28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/>
                                <m:t>ç</m:t>
                              </m:r>
                            </m:sub>
                          </m:sSub>
                          <m:r>
                            <a:rPr lang="tr-TR" sz="2800" i="1"/>
                            <m:t>+</m:t>
                          </m:r>
                          <m:sSub>
                            <m:sSubPr>
                              <m:ctrlPr>
                                <a:rPr lang="tr-TR" sz="28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/>
                                  </m:ctrlPr>
                                </m:accPr>
                                <m:e>
                                  <m:r>
                                    <a:rPr lang="tr-TR" sz="28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/>
                                <m:t>ç</m:t>
                              </m:r>
                            </m:sub>
                          </m:sSub>
                          <m:r>
                            <a:rPr lang="tr-TR" sz="2800" i="1"/>
                            <m:t>′</m:t>
                          </m:r>
                        </m:e>
                      </m:d>
                      <m:r>
                        <a:rPr lang="tr-TR" sz="2800" i="1"/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/>
                              </m:ctrlPr>
                            </m:accPr>
                            <m:e>
                              <m:r>
                                <a:rPr lang="tr-TR" sz="28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/>
                            <m:t>𝒈</m:t>
                          </m:r>
                        </m:sub>
                      </m:sSub>
                      <m:r>
                        <a:rPr lang="tr-TR" sz="2800" b="1" i="1"/>
                        <m:t>=</m:t>
                      </m:r>
                      <m:sSub>
                        <m:sSubPr>
                          <m:ctrlPr>
                            <a:rPr lang="tr-TR" sz="28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/>
                              </m:ctrlPr>
                            </m:accPr>
                            <m:e>
                              <m:r>
                                <a:rPr lang="tr-TR" sz="28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/>
                            <m:t>ç</m:t>
                          </m:r>
                        </m:sub>
                      </m:sSub>
                      <m:r>
                        <a:rPr lang="tr-TR" sz="2800" b="1" i="1"/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/>
                          </m:ctrlPr>
                        </m:accPr>
                        <m:e>
                          <m:r>
                            <a:rPr lang="tr-TR" sz="2800" b="1" i="1"/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/>
                              </m:ctrlPr>
                            </m:accPr>
                            <m:e>
                              <m:r>
                                <a:rPr lang="tr-TR" sz="28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/>
                            <m:t>𝒈</m:t>
                          </m:r>
                        </m:sub>
                      </m:sSub>
                      <m:r>
                        <a:rPr lang="tr-TR" sz="2800" b="1" i="1"/>
                        <m:t>′=</m:t>
                      </m:r>
                      <m:sSub>
                        <m:sSubPr>
                          <m:ctrlPr>
                            <a:rPr lang="tr-TR" sz="28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/>
                              </m:ctrlPr>
                            </m:accPr>
                            <m:e>
                              <m:r>
                                <a:rPr lang="tr-TR" sz="28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/>
                            <m:t>ç</m:t>
                          </m:r>
                        </m:sub>
                      </m:sSub>
                      <m:r>
                        <a:rPr lang="tr-TR" sz="2800" b="1" i="1"/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/>
                          </m:ctrlPr>
                        </m:accPr>
                        <m:e>
                          <m:r>
                            <a:rPr lang="tr-TR" sz="2800" b="1" i="1"/>
                            <m:t>𝒎</m:t>
                          </m:r>
                        </m:e>
                      </m:acc>
                      <m:r>
                        <a:rPr lang="tr-TR" sz="2800" b="1" i="1"/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/>
                          </m:ctrlPr>
                        </m:fPr>
                        <m:num>
                          <m:r>
                            <a:rPr lang="tr-TR" sz="2200" i="1"/>
                            <m:t>𝑑</m:t>
                          </m:r>
                        </m:num>
                        <m:den>
                          <m:r>
                            <a:rPr lang="tr-TR" sz="2200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/>
                          </m:ctrlPr>
                        </m:dPr>
                        <m:e>
                          <m:r>
                            <a:rPr lang="tr-TR" sz="2200" i="1"/>
                            <m:t>𝑚</m:t>
                          </m:r>
                          <m:d>
                            <m:dPr>
                              <m:ctrlPr>
                                <a:rPr lang="tr-TR" sz="2200" i="1"/>
                              </m:ctrlPr>
                            </m:dPr>
                            <m:e>
                              <m:r>
                                <a:rPr lang="tr-TR" sz="2200" i="1"/>
                                <m:t>𝑧𝑔</m:t>
                              </m:r>
                              <m:r>
                                <a:rPr lang="tr-TR" sz="2200" i="1"/>
                                <m:t>+</m:t>
                              </m:r>
                              <m:f>
                                <m:fPr>
                                  <m:ctrlPr>
                                    <a:rPr lang="tr-TR" sz="22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/>
                                    <m:t>2</m:t>
                                  </m:r>
                                </m:den>
                              </m:f>
                              <m:r>
                                <a:rPr lang="tr-TR" sz="2200" i="1"/>
                                <m:t>+</m:t>
                              </m:r>
                              <m:r>
                                <a:rPr lang="tr-TR" sz="2200" i="1"/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/>
                        <m:t>=</m:t>
                      </m:r>
                      <m:sSub>
                        <m:sSubPr>
                          <m:ctrlPr>
                            <a:rPr lang="tr-TR" sz="22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/>
                              </m:ctrlPr>
                            </m:accPr>
                            <m:e>
                              <m:r>
                                <a:rPr lang="tr-TR" sz="22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/>
                              </m:ctrlPr>
                            </m:dPr>
                            <m:e>
                              <m:r>
                                <a:rPr lang="tr-TR" sz="2200" i="1"/>
                                <m:t>𝑧𝑔</m:t>
                              </m:r>
                              <m:r>
                                <a:rPr lang="tr-TR" sz="2200" i="1"/>
                                <m:t>+</m:t>
                              </m:r>
                              <m:f>
                                <m:fPr>
                                  <m:ctrlPr>
                                    <a:rPr lang="tr-TR" sz="22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/>
                                    <m:t>2</m:t>
                                  </m:r>
                                </m:den>
                              </m:f>
                              <m:r>
                                <a:rPr lang="tr-TR" sz="2200" i="1"/>
                                <m:t>+</m:t>
                              </m:r>
                              <m:r>
                                <a:rPr lang="tr-TR" sz="22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/>
                            <m:t>𝑔</m:t>
                          </m:r>
                        </m:sub>
                      </m:sSub>
                      <m:r>
                        <a:rPr lang="tr-TR" sz="2200" i="1"/>
                        <m:t>−</m:t>
                      </m:r>
                      <m:sSub>
                        <m:sSubPr>
                          <m:ctrlPr>
                            <a:rPr lang="tr-TR" sz="22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/>
                              </m:ctrlPr>
                            </m:accPr>
                            <m:e>
                              <m:r>
                                <a:rPr lang="tr-TR" sz="22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/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/>
                              </m:ctrlPr>
                            </m:dPr>
                            <m:e>
                              <m:r>
                                <a:rPr lang="tr-TR" sz="2200" i="1"/>
                                <m:t>𝑧𝑔</m:t>
                              </m:r>
                              <m:r>
                                <a:rPr lang="tr-TR" sz="2200" i="1"/>
                                <m:t>+</m:t>
                              </m:r>
                              <m:f>
                                <m:fPr>
                                  <m:ctrlPr>
                                    <a:rPr lang="tr-TR" sz="2200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/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/>
                                    <m:t>2</m:t>
                                  </m:r>
                                </m:den>
                              </m:f>
                              <m:r>
                                <a:rPr lang="tr-TR" sz="2200" i="1"/>
                                <m:t>+</m:t>
                              </m:r>
                              <m:r>
                                <a:rPr lang="tr-TR" sz="2200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/>
                            <m:t>ç</m:t>
                          </m:r>
                        </m:sub>
                      </m:sSub>
                      <m:r>
                        <a:rPr lang="tr-TR" sz="2200" i="1"/>
                        <m:t>+</m:t>
                      </m:r>
                      <m:acc>
                        <m:accPr>
                          <m:chr m:val="̇"/>
                          <m:ctrlPr>
                            <a:rPr lang="tr-TR" sz="2200" i="1"/>
                          </m:ctrlPr>
                        </m:accPr>
                        <m:e>
                          <m:r>
                            <a:rPr lang="tr-TR" sz="2200" i="1"/>
                            <m:t>𝑄</m:t>
                          </m:r>
                        </m:e>
                      </m:acc>
                      <m:r>
                        <a:rPr lang="tr-TR" sz="2200" i="1"/>
                        <m:t>+</m:t>
                      </m:r>
                      <m:sSub>
                        <m:sSubPr>
                          <m:ctrlPr>
                            <a:rPr lang="tr-TR" sz="22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/>
                              </m:ctrlPr>
                            </m:accPr>
                            <m:e>
                              <m:r>
                                <a:rPr lang="tr-TR" sz="2200" i="1"/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/>
                            <m:t>𝑣</m:t>
                          </m:r>
                        </m:sub>
                      </m:sSub>
                      <m:r>
                        <a:rPr lang="tr-TR" sz="2200" i="1"/>
                        <m:t>+</m:t>
                      </m:r>
                      <m:acc>
                        <m:accPr>
                          <m:chr m:val="̇"/>
                          <m:ctrlPr>
                            <a:rPr lang="tr-TR" sz="2200" i="1"/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/>
                              </m:ctrlPr>
                            </m:sSubPr>
                            <m:e>
                              <m:r>
                                <a:rPr lang="tr-TR" sz="2200" i="1"/>
                                <m:t>𝑊</m:t>
                              </m:r>
                            </m:e>
                            <m:sub>
                              <m:r>
                                <a:rPr lang="tr-TR" sz="2200" i="1"/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/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/>
                                  </m:ctrlPr>
                                </m:accPr>
                                <m:e>
                                  <m:r>
                                    <a:rPr lang="tr-TR" sz="24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/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h</m:t>
                              </m:r>
                            </m:e>
                            <m:sub>
                              <m:r>
                                <a:rPr lang="tr-TR" sz="2400" i="1"/>
                                <m:t>𝑔</m:t>
                              </m:r>
                            </m:sub>
                          </m:sSub>
                          <m:r>
                            <a:rPr lang="tr-TR" sz="2400" i="1"/>
                            <m:t>+</m:t>
                          </m:r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/>
                                  </m:ctrlPr>
                                </m:accPr>
                                <m:e>
                                  <m:r>
                                    <a:rPr lang="tr-TR" sz="2400" i="1"/>
                                    <m:t>𝑚</m:t>
                                  </m:r>
                                </m:e>
                              </m:acc>
                              <m:r>
                                <a:rPr lang="tr-TR" sz="2400" i="1"/>
                                <m:t>′</m:t>
                              </m:r>
                            </m:e>
                            <m:sub>
                              <m:r>
                                <a:rPr lang="tr-TR" sz="2400" i="1"/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h</m:t>
                              </m:r>
                            </m:e>
                            <m:sub>
                              <m:r>
                                <a:rPr lang="tr-TR" sz="2400" i="1"/>
                                <m:t>𝑔</m:t>
                              </m:r>
                            </m:sub>
                          </m:sSub>
                          <m:r>
                            <a:rPr lang="tr-TR" sz="2400" i="1"/>
                            <m:t>′</m:t>
                          </m:r>
                        </m:e>
                      </m:d>
                      <m:r>
                        <a:rPr lang="tr-TR" sz="2400" i="1"/>
                        <m:t>−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/>
                                  </m:ctrlPr>
                                </m:accPr>
                                <m:e>
                                  <m:r>
                                    <a:rPr lang="tr-TR" sz="2400" i="1"/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/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h</m:t>
                              </m:r>
                            </m:e>
                            <m:sub>
                              <m:r>
                                <a:rPr lang="tr-TR" sz="2400" i="1"/>
                                <m:t>ç</m:t>
                              </m:r>
                            </m:sub>
                          </m:sSub>
                          <m:r>
                            <a:rPr lang="tr-TR" sz="2400" i="1"/>
                            <m:t>+</m:t>
                          </m:r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/>
                                  </m:ctrlPr>
                                </m:accPr>
                                <m:e>
                                  <m:r>
                                    <a:rPr lang="tr-TR" sz="2400" i="1"/>
                                    <m:t>𝑚</m:t>
                                  </m:r>
                                </m:e>
                              </m:acc>
                              <m:r>
                                <a:rPr lang="tr-TR" sz="2400" i="1"/>
                                <m:t>′</m:t>
                              </m:r>
                            </m:e>
                            <m:sub>
                              <m:r>
                                <a:rPr lang="tr-TR" sz="2400" i="1"/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h</m:t>
                              </m:r>
                            </m:e>
                            <m:sub>
                              <m:r>
                                <a:rPr lang="tr-TR" sz="2400" i="1"/>
                                <m:t>ç</m:t>
                              </m:r>
                            </m:sub>
                          </m:sSub>
                          <m:r>
                            <a:rPr lang="tr-TR" sz="2400" i="1"/>
                            <m:t>′</m:t>
                          </m:r>
                        </m:e>
                      </m:d>
                      <m:r>
                        <a:rPr lang="tr-TR" sz="2400" i="1"/>
                        <m:t>+</m:t>
                      </m:r>
                      <m:acc>
                        <m:accPr>
                          <m:chr m:val="̇"/>
                          <m:ctrlPr>
                            <a:rPr lang="tr-TR" sz="2400" i="1"/>
                          </m:ctrlPr>
                        </m:accPr>
                        <m:e>
                          <m:r>
                            <a:rPr lang="tr-TR" sz="2400" i="1"/>
                            <m:t>𝑄</m:t>
                          </m:r>
                        </m:e>
                      </m:acc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𝑸</m:t>
                          </m:r>
                        </m:e>
                      </m:acc>
                      <m:r>
                        <a:rPr lang="tr-TR" sz="2400" b="1" i="1"/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𝒎</m:t>
                          </m:r>
                        </m:e>
                      </m:acc>
                      <m:r>
                        <a:rPr lang="tr-TR" sz="2400" b="1" i="1"/>
                        <m:t> </m:t>
                      </m:r>
                      <m:d>
                        <m:dPr>
                          <m:ctrlPr>
                            <a:rPr lang="tr-TR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𝒉</m:t>
                              </m:r>
                            </m:e>
                            <m:sub>
                              <m:r>
                                <a:rPr lang="tr-TR" sz="2400" b="1" i="1"/>
                                <m:t>ç</m:t>
                              </m:r>
                            </m:sub>
                          </m:sSub>
                          <m:r>
                            <a:rPr lang="tr-TR" sz="2400" b="1" i="1"/>
                            <m:t>−</m:t>
                          </m:r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𝒉</m:t>
                              </m:r>
                            </m:e>
                            <m:sub>
                              <m:r>
                                <a:rPr lang="tr-TR" sz="2400" b="1" i="1"/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/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𝒎</m:t>
                          </m:r>
                        </m:e>
                      </m:acc>
                      <m:r>
                        <a:rPr lang="tr-TR" sz="2400" b="1" i="1"/>
                        <m:t>′ </m:t>
                      </m:r>
                      <m:d>
                        <m:dPr>
                          <m:ctrlPr>
                            <a:rPr lang="tr-TR" sz="2400" b="1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𝒉</m:t>
                              </m:r>
                            </m:e>
                            <m:sub>
                              <m:r>
                                <a:rPr lang="tr-TR" sz="2400" b="1" i="1"/>
                                <m:t>ç</m:t>
                              </m:r>
                            </m:sub>
                          </m:sSub>
                          <m:r>
                            <a:rPr lang="tr-TR" sz="2400" b="1" i="1"/>
                            <m:t>′−</m:t>
                          </m:r>
                          <m:sSub>
                            <m:sSubPr>
                              <m:ctrlPr>
                                <a:rPr lang="tr-TR" sz="2400" b="1" i="1"/>
                              </m:ctrlPr>
                            </m:sSubPr>
                            <m:e>
                              <m:r>
                                <a:rPr lang="tr-TR" sz="2400" b="1" i="1"/>
                                <m:t>𝒉</m:t>
                              </m:r>
                            </m:e>
                            <m:sub>
                              <m:r>
                                <a:rPr lang="tr-TR" sz="2400" b="1" i="1"/>
                                <m:t>𝒈</m:t>
                              </m:r>
                            </m:sub>
                          </m:sSub>
                          <m:r>
                            <a:rPr lang="tr-TR" sz="2400" b="1" i="1"/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Buhar kazanları ve </a:t>
            </a:r>
            <a:r>
              <a:rPr lang="tr-TR" dirty="0" err="1"/>
              <a:t>y</a:t>
            </a:r>
            <a:r>
              <a:rPr lang="tr-TR" dirty="0" err="1" smtClean="0"/>
              <a:t>oğuşturucular</a:t>
            </a:r>
            <a:r>
              <a:rPr lang="tr-TR" dirty="0" smtClean="0"/>
              <a:t> </a:t>
            </a:r>
            <a:r>
              <a:rPr lang="tr-TR" dirty="0" smtClean="0"/>
              <a:t>ile 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</a:t>
            </a:r>
            <a:r>
              <a:rPr lang="tr-TR" dirty="0" smtClean="0"/>
              <a:t>Sistem</a:t>
            </a:r>
            <a:r>
              <a:rPr lang="tr-TR" dirty="0" smtClean="0"/>
              <a:t>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𝑑𝑚</m:t>
                          </m:r>
                        </m:num>
                        <m:den>
                          <m:r>
                            <a:rPr lang="tr-TR" sz="2400" i="1"/>
                            <m:t>𝑑𝑡</m:t>
                          </m:r>
                        </m:den>
                      </m:f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𝟐</m:t>
                          </m:r>
                        </m:sub>
                      </m:sSub>
                      <m:r>
                        <a:rPr lang="tr-TR" sz="2400" b="1" i="1"/>
                        <m:t>−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𝟏</m:t>
                          </m:r>
                        </m:sub>
                      </m:sSub>
                      <m:r>
                        <a:rPr lang="tr-TR" sz="2400" b="1" i="1"/>
                        <m:t>=  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𝑚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𝑧𝑔</m:t>
                              </m:r>
                              <m:r>
                                <a:rPr lang="tr-TR" i="1"/>
                                <m:t>+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𝑧𝑔</m:t>
                              </m:r>
                              <m:r>
                                <a:rPr lang="tr-TR" i="1"/>
                                <m:t>+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/>
                            <m:t>𝑔</m:t>
                          </m:r>
                        </m:sub>
                      </m:sSub>
                      <m:r>
                        <a:rPr lang="tr-TR" i="1"/>
                        <m:t>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𝑧𝑔</m:t>
                              </m:r>
                              <m:r>
                                <a:rPr lang="tr-TR" i="1"/>
                                <m:t>+</m:t>
                              </m:r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/>
                            <m:t>ç</m:t>
                          </m:r>
                        </m:sub>
                      </m:sSub>
                      <m:r>
                        <a:rPr lang="tr-TR" i="1"/>
                        <m:t>+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𝑄</m:t>
                          </m:r>
                        </m:e>
                      </m:acc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𝑣</m:t>
                          </m:r>
                        </m:sub>
                      </m:sSub>
                      <m:r>
                        <a:rPr lang="tr-TR" i="1"/>
                        <m:t>+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𝑊</m:t>
                              </m:r>
                            </m:e>
                            <m:sub>
                              <m:r>
                                <a:rPr lang="tr-TR" i="1"/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𝑚𝑢</m:t>
                          </m:r>
                        </m:e>
                      </m:d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h</m:t>
                          </m:r>
                        </m:e>
                        <m:sub>
                          <m:r>
                            <a:rPr lang="tr-TR" i="1"/>
                            <m:t>𝑔</m:t>
                          </m:r>
                        </m:sub>
                      </m:sSub>
                      <m:r>
                        <a:rPr lang="tr-TR" i="1"/>
                        <m:t>+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𝒎</m:t>
                          </m:r>
                        </m:e>
                        <m:sub>
                          <m:r>
                            <a:rPr lang="tr-TR" b="1" i="1"/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𝒖</m:t>
                          </m:r>
                        </m:e>
                        <m:sub>
                          <m:r>
                            <a:rPr lang="tr-TR" b="1" i="1"/>
                            <m:t>𝟐</m:t>
                          </m:r>
                        </m:sub>
                      </m:sSub>
                      <m:r>
                        <a:rPr lang="tr-TR" b="1" i="1"/>
                        <m:t>−</m:t>
                      </m:r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𝒎</m:t>
                          </m:r>
                        </m:e>
                        <m:sub>
                          <m:r>
                            <a:rPr lang="tr-TR" b="1" i="1"/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𝒖</m:t>
                          </m:r>
                        </m:e>
                        <m:sub>
                          <m:r>
                            <a:rPr lang="tr-TR" b="1" i="1"/>
                            <m:t>𝟏</m:t>
                          </m:r>
                        </m:sub>
                      </m:sSub>
                      <m:r>
                        <a:rPr lang="tr-TR" b="1" i="1"/>
                        <m:t>=</m:t>
                      </m:r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𝒎</m:t>
                          </m:r>
                        </m:e>
                        <m:sub>
                          <m:r>
                            <a:rPr lang="tr-TR" b="1" i="1"/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/>
                          </m:ctrlPr>
                        </m:sSubPr>
                        <m:e>
                          <m:r>
                            <a:rPr lang="tr-TR" b="1" i="1"/>
                            <m:t>𝒉</m:t>
                          </m:r>
                        </m:e>
                        <m:sub>
                          <m:r>
                            <a:rPr lang="tr-TR" b="1" i="1"/>
                            <m:t>𝒈</m:t>
                          </m:r>
                        </m:sub>
                      </m:sSub>
                      <m:r>
                        <a:rPr lang="tr-TR" b="1" i="1"/>
                        <m:t>+</m:t>
                      </m:r>
                      <m:r>
                        <a:rPr lang="tr-TR" b="1" i="1"/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𝑑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/>
                            <m:t>𝑑𝑡</m:t>
                          </m:r>
                        </m:den>
                      </m:f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/>
                            <m:t>𝑇</m:t>
                          </m:r>
                        </m:den>
                      </m:f>
                      <m:r>
                        <a:rPr lang="tr-TR" sz="2400" i="1"/>
                        <m:t>+</m:t>
                      </m:r>
                      <m:acc>
                        <m:accPr>
                          <m:chr m:val="̇"/>
                          <m:ctrlPr>
                            <a:rPr lang="tr-TR" sz="2400" i="1"/>
                          </m:ctrlPr>
                        </m:accPr>
                        <m:e>
                          <m:r>
                            <a:rPr lang="tr-TR" sz="2400" i="1"/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𝒔</m:t>
                          </m:r>
                        </m:e>
                        <m:sub>
                          <m:r>
                            <a:rPr lang="tr-TR" sz="2400" b="1" i="1"/>
                            <m:t>𝟐</m:t>
                          </m:r>
                        </m:sub>
                      </m:sSub>
                      <m:r>
                        <a:rPr lang="tr-TR" sz="2400" b="1" i="1"/>
                        <m:t>−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𝒔</m:t>
                          </m:r>
                        </m:e>
                        <m:sub>
                          <m:r>
                            <a:rPr lang="tr-TR" sz="2400" b="1" i="1"/>
                            <m:t>𝟏</m:t>
                          </m:r>
                        </m:sub>
                      </m:sSub>
                      <m:r>
                        <a:rPr lang="tr-TR" sz="2400" b="1" i="1"/>
                        <m:t>=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𝒎</m:t>
                          </m:r>
                        </m:e>
                        <m:sub>
                          <m:r>
                            <a:rPr lang="tr-TR" sz="2400" b="1" i="1"/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𝒔</m:t>
                          </m:r>
                        </m:e>
                        <m:sub>
                          <m:r>
                            <a:rPr lang="tr-TR" sz="2400" b="1" i="1"/>
                            <m:t>𝒈</m:t>
                          </m:r>
                        </m:sub>
                      </m:sSub>
                      <m:r>
                        <a:rPr lang="tr-TR" sz="2400" b="1" i="1"/>
                        <m:t>+</m:t>
                      </m:r>
                      <m:f>
                        <m:fPr>
                          <m:ctrlPr>
                            <a:rPr lang="tr-TR" sz="2400" b="1" i="1"/>
                          </m:ctrlPr>
                        </m:fPr>
                        <m:num>
                          <m:r>
                            <a:rPr lang="tr-TR" sz="2400" b="1" i="1"/>
                            <m:t>𝑸</m:t>
                          </m:r>
                        </m:num>
                        <m:den>
                          <m:r>
                            <a:rPr lang="tr-TR" sz="2400" b="1" i="1"/>
                            <m:t>𝑻</m:t>
                          </m:r>
                        </m:den>
                      </m:f>
                      <m:r>
                        <a:rPr lang="tr-TR" sz="2400" b="1" i="1"/>
                        <m:t>+</m:t>
                      </m:r>
                      <m:r>
                        <a:rPr lang="tr-TR" sz="2400" b="1" i="1"/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𝑑𝑚</m:t>
                          </m:r>
                        </m:num>
                        <m:den>
                          <m:r>
                            <a:rPr lang="tr-TR" sz="2400" i="1"/>
                            <m:t>𝑑𝑡</m:t>
                          </m:r>
                        </m:den>
                      </m:f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𝑔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ç</m:t>
                          </m:r>
                        </m:sub>
                      </m:sSub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/>
                              </m:ctrlPr>
                            </m:accPr>
                            <m:e>
                              <m:r>
                                <a:rPr lang="tr-TR" sz="24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/>
                            <m:t>𝒈</m:t>
                          </m:r>
                        </m:sub>
                      </m:sSub>
                      <m:r>
                        <a:rPr lang="tr-TR" sz="2400" b="1" i="1"/>
                        <m:t>=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/>
                              </m:ctrlPr>
                            </m:accPr>
                            <m:e>
                              <m:r>
                                <a:rPr lang="tr-TR" sz="2400" b="1" i="1"/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/>
                            <m:t>ç</m:t>
                          </m:r>
                        </m:sub>
                      </m:sSub>
                      <m:r>
                        <a:rPr lang="tr-TR" sz="2400" b="1" i="1"/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/>
                          </m:ctrlPr>
                        </m:accPr>
                        <m:e>
                          <m:r>
                            <a:rPr lang="tr-TR" sz="2400" b="1" i="1"/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434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Calibri</vt:lpstr>
      <vt:lpstr>Ofis Teması</vt:lpstr>
      <vt:lpstr>Buharlaştırıcılar  ve  Yoğuşturucular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20</cp:revision>
  <dcterms:created xsi:type="dcterms:W3CDTF">2018-04-28T08:54:43Z</dcterms:created>
  <dcterms:modified xsi:type="dcterms:W3CDTF">2018-07-29T12:03:01Z</dcterms:modified>
</cp:coreProperties>
</file>