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57" r:id="rId5"/>
    <p:sldId id="258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23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57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2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695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54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71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28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838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59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93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25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320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4000" dirty="0" smtClean="0"/>
              <a:t>TARIMDA ÖRGÜTLENME VE KOOPERATİFÇİLİK DERS NOTLARI</a:t>
            </a:r>
            <a:br>
              <a:rPr lang="tr-TR" sz="4000" dirty="0" smtClean="0"/>
            </a:b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  <a:br>
              <a:rPr lang="tr-TR" dirty="0" smtClean="0"/>
            </a:br>
            <a:r>
              <a:rPr lang="tr-TR" dirty="0" smtClean="0"/>
              <a:t>Ankara Üniversitesi Ziraat Fakültesi Tarım Ekonomisi Bölümü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4982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KOOPERATİFÇİLİK İLKELERİ, KOOPERATİF VE SERMAYE ŞİRKETİ ARASINDAKİ FARKLAR, ÖZEL SEKTÖR KARŞISINDA KOOPERATİFLERİN DURUMU, DEVLET VE KOOPERATİFLER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Kooperatif ilkeleri son olarak 1995 yılında ICA tarafından 7 tane olarak saptanmış olup;</a:t>
            </a:r>
          </a:p>
          <a:p>
            <a:pPr algn="just"/>
            <a:r>
              <a:rPr lang="tr-TR" dirty="0" smtClean="0"/>
              <a:t>Gönüllü ve Serbest Giriş İlkesi</a:t>
            </a:r>
          </a:p>
          <a:p>
            <a:pPr algn="just"/>
            <a:r>
              <a:rPr lang="tr-TR" dirty="0" smtClean="0"/>
              <a:t>Ortağın Demokratik Yönetimi İlkesi</a:t>
            </a:r>
          </a:p>
          <a:p>
            <a:pPr algn="just"/>
            <a:r>
              <a:rPr lang="tr-TR" dirty="0" smtClean="0"/>
              <a:t>Ortağın Ekonomik Katılımı </a:t>
            </a:r>
            <a:r>
              <a:rPr lang="tr-TR" dirty="0" smtClean="0"/>
              <a:t>İlkesi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76250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644434"/>
            <a:ext cx="10515600" cy="1046254"/>
          </a:xfrm>
        </p:spPr>
        <p:txBody>
          <a:bodyPr>
            <a:normAutofit fontScale="90000"/>
          </a:bodyPr>
          <a:lstStyle/>
          <a:p>
            <a:r>
              <a:rPr lang="tr-TR" dirty="0"/>
              <a:t>KOOPERATİFÇİLİK İLKELERİ, KOOPERATİF VE SERMAYE ŞİRKETİ ARASINDAKİ FARKLAR, ÖZEL SEKTÖR KARŞISINDA KOOPERATİFLERİN DURUMU, DEVLET VE KOOPERATİFLER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591979"/>
            <a:ext cx="10515600" cy="4351338"/>
          </a:xfrm>
        </p:spPr>
        <p:txBody>
          <a:bodyPr/>
          <a:lstStyle/>
          <a:p>
            <a:pPr algn="just"/>
            <a:r>
              <a:rPr lang="tr-TR" dirty="0"/>
              <a:t>Özerklik ve Bağımsızlık İlkesi</a:t>
            </a:r>
          </a:p>
          <a:p>
            <a:pPr algn="just"/>
            <a:r>
              <a:rPr lang="tr-TR" dirty="0"/>
              <a:t>Eğitim, Öğretim ve Bilgilendirme İlkesi</a:t>
            </a:r>
          </a:p>
          <a:p>
            <a:pPr algn="just"/>
            <a:r>
              <a:rPr lang="tr-TR" dirty="0"/>
              <a:t>Kooperatifler Arası İşbirliği İlkesi</a:t>
            </a:r>
          </a:p>
          <a:p>
            <a:pPr algn="just"/>
            <a:r>
              <a:rPr lang="tr-TR" dirty="0"/>
              <a:t>Toplumsal Sorumluluk İlkesi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881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/>
              <a:t>KOOPERATİFÇİLİK İLKELERİ, KOOPERATİF VE SERMAYE ŞİRKETİ ARASINDAKİ FARKLAR, ÖZEL SEKTÖR KARŞISINDA KOOPERATİFLERİN DURUMU, DEVLET VE KOOPERATİFLER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Kooperatiflerle, sermaye şirketleri arasındaki farklar;</a:t>
            </a:r>
          </a:p>
          <a:p>
            <a:pPr algn="just"/>
            <a:r>
              <a:rPr lang="tr-TR" dirty="0" smtClean="0"/>
              <a:t>Sermaye şirketleri, şirkete ortaklar tarafından yatırılmış olan sermayeye olabildiğince fazla kar sağlama amacını güder.</a:t>
            </a:r>
          </a:p>
          <a:p>
            <a:pPr algn="just"/>
            <a:r>
              <a:rPr lang="tr-TR" dirty="0" smtClean="0"/>
              <a:t>Kooperatiflerde amaç bunun tümüyle karşıtıdır.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556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KOOPERATİFÇİLİK İLKELERİ, KOOPERATİF VE SERMAYE ŞİRKETİ ARASINDAKİ FARKLAR, ÖZEL SEKTÖR KARŞISINDA KOOPERATİFLERİN DURUMU, DEVLET VE KOOPERATİFLER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Kooperatiflerle, sermaye şirketleri arasındaki farklar</a:t>
            </a:r>
            <a:r>
              <a:rPr lang="tr-TR" dirty="0" smtClean="0"/>
              <a:t>;</a:t>
            </a:r>
          </a:p>
          <a:p>
            <a:pPr algn="just"/>
            <a:r>
              <a:rPr lang="tr-TR" dirty="0" smtClean="0"/>
              <a:t>Sermaye şirketlerinde elde edilen karlar sermaye sahiplerine dağıtılır.</a:t>
            </a:r>
          </a:p>
          <a:p>
            <a:pPr algn="just"/>
            <a:r>
              <a:rPr lang="tr-TR" dirty="0" smtClean="0"/>
              <a:t>Kooperatiflerde ise elde edilen karlar, ortaklara sermayelerinden dolayı verilmez. İşletme fazlası kooperatifle alış veriş yapan ortaklara dağıtılır.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4766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KOOPERATİFÇİLİK İLKELERİ, KOOPERATİF VE SERMAYE ŞİRKETİ ARASINDAKİ FARKLAR, ÖZEL SEKTÖR KARŞISINDA KOOPERATİFLERİN DURUMU, DEVLET VE KOOPERATİFLER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Kooperatiflerle, sermaye şirketleri arasındaki farklar;</a:t>
            </a:r>
          </a:p>
          <a:p>
            <a:pPr algn="just"/>
            <a:r>
              <a:rPr lang="tr-TR" dirty="0" smtClean="0"/>
              <a:t>Sermaye şirketlerinde kar ortaklara şirketteki sermayelerin miktarına göre paylaştırılır.</a:t>
            </a:r>
          </a:p>
          <a:p>
            <a:pPr algn="just"/>
            <a:r>
              <a:rPr lang="tr-TR" dirty="0" smtClean="0"/>
              <a:t>Kooperatiflerde ise işletme fazlaları, ortakların kooperatifle yapmış oldukları alış veriş oranına göre paylaştırılır. Buna </a:t>
            </a:r>
            <a:r>
              <a:rPr lang="tr-TR" dirty="0" err="1" smtClean="0"/>
              <a:t>risturn</a:t>
            </a:r>
            <a:r>
              <a:rPr lang="tr-TR" dirty="0" smtClean="0"/>
              <a:t> denir.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71678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KOOPERATİFÇİLİK İLKELERİ, KOOPERATİF VE SERMAYE ŞİRKETİ ARASINDAKİ FARKLAR, ÖZEL SEKTÖR KARŞISINDA KOOPERATİFLERİN DURUMU, DEVLET VE KOOPERATİFLER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Kooperatiflerle, sermaye şirketleri arasındaki farklar;</a:t>
            </a:r>
          </a:p>
          <a:p>
            <a:pPr algn="just"/>
            <a:r>
              <a:rPr lang="tr-TR" dirty="0" smtClean="0"/>
              <a:t>Bir anonim şirkette ortaklar birbirlerini tanımayabilir. Böyle bir şirkette hisse senetleri herhangi bir mal gibi serbestçe alınıp satılabilir.</a:t>
            </a:r>
          </a:p>
          <a:p>
            <a:pPr algn="just"/>
            <a:r>
              <a:rPr lang="tr-TR" dirty="0" smtClean="0"/>
              <a:t>Kooperatiflerde ise ortaklık senetleri ancak kooperatife satılabilir ve ancak kooperatifin rızası ile başka birine devredilebilir.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8657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KOOPERATİFÇİLİK İLKELERİ, KOOPERATİF VE SERMAYE ŞİRKETİ ARASINDAKİ FARKLAR, ÖZEL SEKTÖR KARŞISINDA KOOPERATİFLERİN DURUMU, DEVLET VE KOOPERATİFLER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Kooperatifler özel sermaye işletmelerinin tekelleşerek veya başka nedenlerle normal haklarından fazla kazanmalarına karşıdırlar. Buna engel olabilmek için çok defa o işletmelerin yerine geçmeye çalışırlar.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870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359</Words>
  <Application>Microsoft Office PowerPoint</Application>
  <PresentationFormat>Geniş ekran</PresentationFormat>
  <Paragraphs>30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TARIMDA ÖRGÜTLENME VE KOOPERATİFÇİLİK DERS NOTLARI </vt:lpstr>
      <vt:lpstr>KOOPERATİFÇİLİK İLKELERİ, KOOPERATİF VE SERMAYE ŞİRKETİ ARASINDAKİ FARKLAR, ÖZEL SEKTÖR KARŞISINDA KOOPERATİFLERİN DURUMU, DEVLET VE KOOPERATİFLER</vt:lpstr>
      <vt:lpstr>KOOPERATİFÇİLİK İLKELERİ, KOOPERATİF VE SERMAYE ŞİRKETİ ARASINDAKİ FARKLAR, ÖZEL SEKTÖR KARŞISINDA KOOPERATİFLERİN DURUMU, DEVLET VE KOOPERATİFLER</vt:lpstr>
      <vt:lpstr>KOOPERATİFÇİLİK İLKELERİ, KOOPERATİF VE SERMAYE ŞİRKETİ ARASINDAKİ FARKLAR, ÖZEL SEKTÖR KARŞISINDA KOOPERATİFLERİN DURUMU, DEVLET VE KOOPERATİFLER</vt:lpstr>
      <vt:lpstr>KOOPERATİFÇİLİK İLKELERİ, KOOPERATİF VE SERMAYE ŞİRKETİ ARASINDAKİ FARKLAR, ÖZEL SEKTÖR KARŞISINDA KOOPERATİFLERİN DURUMU, DEVLET VE KOOPERATİFLER</vt:lpstr>
      <vt:lpstr>KOOPERATİFÇİLİK İLKELERİ, KOOPERATİF VE SERMAYE ŞİRKETİ ARASINDAKİ FARKLAR, ÖZEL SEKTÖR KARŞISINDA KOOPERATİFLERİN DURUMU, DEVLET VE KOOPERATİFLER</vt:lpstr>
      <vt:lpstr>KOOPERATİFÇİLİK İLKELERİ, KOOPERATİF VE SERMAYE ŞİRKETİ ARASINDAKİ FARKLAR, ÖZEL SEKTÖR KARŞISINDA KOOPERATİFLERİN DURUMU, DEVLET VE KOOPERATİFLER</vt:lpstr>
      <vt:lpstr>KOOPERATİFÇİLİK İLKELERİ, KOOPERATİF VE SERMAYE ŞİRKETİ ARASINDAKİ FARKLAR, ÖZEL SEKTÖR KARŞISINDA KOOPERATİFLERİN DURUMU, DEVLET VE KOOPERATİFLER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EKONOMİ DERS NOTLARI</dc:title>
  <dc:creator>hsssSSss ..</dc:creator>
  <cp:lastModifiedBy>hsssSSss ..</cp:lastModifiedBy>
  <cp:revision>12</cp:revision>
  <dcterms:created xsi:type="dcterms:W3CDTF">2018-01-02T09:23:55Z</dcterms:created>
  <dcterms:modified xsi:type="dcterms:W3CDTF">2019-11-13T11:02:13Z</dcterms:modified>
</cp:coreProperties>
</file>