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3" r:id="rId4"/>
    <p:sldId id="257" r:id="rId5"/>
    <p:sldId id="258" r:id="rId6"/>
    <p:sldId id="259" r:id="rId7"/>
    <p:sldId id="261" r:id="rId8"/>
    <p:sldId id="262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03326-6908-4C7E-B601-BF64FB6776BD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AC92-75E2-4C91-B9DA-45B1D845A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4235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03326-6908-4C7E-B601-BF64FB6776BD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AC92-75E2-4C91-B9DA-45B1D845A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75786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03326-6908-4C7E-B601-BF64FB6776BD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AC92-75E2-4C91-B9DA-45B1D845A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724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03326-6908-4C7E-B601-BF64FB6776BD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AC92-75E2-4C91-B9DA-45B1D845A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69519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03326-6908-4C7E-B601-BF64FB6776BD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AC92-75E2-4C91-B9DA-45B1D845A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45450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03326-6908-4C7E-B601-BF64FB6776BD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AC92-75E2-4C91-B9DA-45B1D845A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2719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03326-6908-4C7E-B601-BF64FB6776BD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AC92-75E2-4C91-B9DA-45B1D845A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4289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03326-6908-4C7E-B601-BF64FB6776BD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AC92-75E2-4C91-B9DA-45B1D845A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83854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03326-6908-4C7E-B601-BF64FB6776BD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AC92-75E2-4C91-B9DA-45B1D845A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4591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03326-6908-4C7E-B601-BF64FB6776BD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AC92-75E2-4C91-B9DA-45B1D845A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0939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03326-6908-4C7E-B601-BF64FB6776BD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AC92-75E2-4C91-B9DA-45B1D845A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2250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103326-6908-4C7E-B601-BF64FB6776BD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27AC92-75E2-4C91-B9DA-45B1D845A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3203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tr-TR" sz="4000" dirty="0" smtClean="0"/>
              <a:t>TARIMDA ÖRGÜTLENME VE KOOPERATİFÇİLİK DERS NOTLARI</a:t>
            </a:r>
            <a:br>
              <a:rPr lang="tr-TR" sz="4000" dirty="0" smtClean="0"/>
            </a:br>
            <a:endParaRPr lang="tr-TR" sz="40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Prof. Dr. Ahmet ÖZÇELİK</a:t>
            </a:r>
            <a:br>
              <a:rPr lang="tr-TR" dirty="0" smtClean="0"/>
            </a:br>
            <a:r>
              <a:rPr lang="tr-TR" dirty="0" smtClean="0"/>
              <a:t>Ankara Üniversitesi Ziraat Fakültesi Tarım Ekonomisi Bölümü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649824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2800" dirty="0"/>
              <a:t>KOOPERATİFÇİLİK İLKELERİ, KOOPERATİF VE SERMAYE ŞİRKETİ ARASINDAKİ FARKLAR, ÖZEL SEKTÖR KARŞISINDA KOOPERATİFLERİN DURUMU, DEVLET VE KOOPERATİFLER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 smtClean="0"/>
              <a:t>Kooperatif ilkeleri son olarak 1995 yılında ICA tarafından 7 tane olarak saptanmış olup;</a:t>
            </a:r>
          </a:p>
          <a:p>
            <a:pPr algn="just"/>
            <a:r>
              <a:rPr lang="tr-TR" dirty="0" smtClean="0"/>
              <a:t>Gönüllü ve Serbest Giriş İlkesi</a:t>
            </a:r>
          </a:p>
          <a:p>
            <a:pPr algn="just"/>
            <a:r>
              <a:rPr lang="tr-TR" dirty="0" smtClean="0"/>
              <a:t>Ortağın Demokratik Yönetimi İlkesi</a:t>
            </a:r>
          </a:p>
          <a:p>
            <a:pPr algn="just"/>
            <a:r>
              <a:rPr lang="tr-TR" dirty="0" smtClean="0"/>
              <a:t>Ortağın Ekonomik Katılımı </a:t>
            </a:r>
            <a:r>
              <a:rPr lang="tr-TR" dirty="0" smtClean="0"/>
              <a:t>İlkesi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1762504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644434"/>
            <a:ext cx="10515600" cy="1046254"/>
          </a:xfrm>
        </p:spPr>
        <p:txBody>
          <a:bodyPr>
            <a:normAutofit fontScale="90000"/>
          </a:bodyPr>
          <a:lstStyle/>
          <a:p>
            <a:r>
              <a:rPr lang="tr-TR" dirty="0"/>
              <a:t>KOOPERATİFÇİLİK İLKELERİ, KOOPERATİF VE SERMAYE ŞİRKETİ ARASINDAKİ FARKLAR, ÖZEL SEKTÖR KARŞISINDA KOOPERATİFLERİN DURUMU, DEVLET VE KOOPERATİFLER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2591979"/>
            <a:ext cx="10515600" cy="4351338"/>
          </a:xfrm>
        </p:spPr>
        <p:txBody>
          <a:bodyPr/>
          <a:lstStyle/>
          <a:p>
            <a:pPr algn="just"/>
            <a:r>
              <a:rPr lang="tr-TR" dirty="0"/>
              <a:t>Özerklik ve Bağımsızlık İlkesi</a:t>
            </a:r>
          </a:p>
          <a:p>
            <a:pPr algn="just"/>
            <a:r>
              <a:rPr lang="tr-TR" dirty="0"/>
              <a:t>Eğitim, Öğretim ve Bilgilendirme İlkesi</a:t>
            </a:r>
          </a:p>
          <a:p>
            <a:pPr algn="just"/>
            <a:r>
              <a:rPr lang="tr-TR" dirty="0"/>
              <a:t>Kooperatifler Arası İşbirliği İlkesi</a:t>
            </a:r>
          </a:p>
          <a:p>
            <a:pPr algn="just"/>
            <a:r>
              <a:rPr lang="tr-TR" dirty="0"/>
              <a:t>Toplumsal Sorumluluk İlkesi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388143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3200" dirty="0"/>
              <a:t>KOOPERATİFÇİLİK İLKELERİ, KOOPERATİF VE SERMAYE ŞİRKETİ ARASINDAKİ FARKLAR, ÖZEL SEKTÖR KARŞISINDA KOOPERATİFLERİN DURUMU, DEVLET VE KOOPERATİFLER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Kooperatiflerle, sermaye şirketleri arasındaki farklar;</a:t>
            </a:r>
          </a:p>
          <a:p>
            <a:pPr algn="just"/>
            <a:r>
              <a:rPr lang="tr-TR" dirty="0" smtClean="0"/>
              <a:t>Sermaye şirketleri, şirkete ortaklar tarafından yatırılmış olan sermayeye olabildiğince fazla kar sağlama amacını güder.</a:t>
            </a:r>
          </a:p>
          <a:p>
            <a:pPr algn="just"/>
            <a:r>
              <a:rPr lang="tr-TR" dirty="0" smtClean="0"/>
              <a:t>Kooperatiflerde amaç bunun tümüyle karşıtıdır.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355643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2800" dirty="0"/>
              <a:t>KOOPERATİFÇİLİK İLKELERİ, KOOPERATİF VE SERMAYE ŞİRKETİ ARASINDAKİ FARKLAR, ÖZEL SEKTÖR KARŞISINDA KOOPERATİFLERİN DURUMU, DEVLET VE KOOPERATİFLER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Kooperatiflerle, sermaye şirketleri arasındaki farklar</a:t>
            </a:r>
            <a:r>
              <a:rPr lang="tr-TR" dirty="0" smtClean="0"/>
              <a:t>;</a:t>
            </a:r>
          </a:p>
          <a:p>
            <a:pPr algn="just"/>
            <a:r>
              <a:rPr lang="tr-TR" dirty="0" smtClean="0"/>
              <a:t>Sermaye şirketlerinde elde edilen karlar sermaye sahiplerine dağıtılır.</a:t>
            </a:r>
          </a:p>
          <a:p>
            <a:pPr algn="just"/>
            <a:r>
              <a:rPr lang="tr-TR" dirty="0" smtClean="0"/>
              <a:t>Kooperatiflerde ise elde edilen karlar, ortaklara sermayelerinden dolayı verilmez. İşletme fazlası kooperatifle alış veriş yapan ortaklara dağıtılır.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647664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2800" dirty="0"/>
              <a:t>KOOPERATİFÇİLİK İLKELERİ, KOOPERATİF VE SERMAYE ŞİRKETİ ARASINDAKİ FARKLAR, ÖZEL SEKTÖR KARŞISINDA KOOPERATİFLERİN DURUMU, DEVLET VE KOOPERATİFLER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Kooperatiflerle, sermaye şirketleri arasındaki farklar;</a:t>
            </a:r>
          </a:p>
          <a:p>
            <a:pPr algn="just"/>
            <a:r>
              <a:rPr lang="tr-TR" dirty="0" smtClean="0"/>
              <a:t>Sermaye şirketlerinde kar ortaklara şirketteki sermayelerin miktarına göre paylaştırılır.</a:t>
            </a:r>
          </a:p>
          <a:p>
            <a:pPr algn="just"/>
            <a:r>
              <a:rPr lang="tr-TR" dirty="0" smtClean="0"/>
              <a:t>Kooperatiflerde ise işletme fazlaları, ortakların kooperatifle yapmış oldukları alış veriş oranına göre paylaştırılır. Buna </a:t>
            </a:r>
            <a:r>
              <a:rPr lang="tr-TR" dirty="0" err="1" smtClean="0"/>
              <a:t>risturn</a:t>
            </a:r>
            <a:r>
              <a:rPr lang="tr-TR" dirty="0" smtClean="0"/>
              <a:t> denir.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8716786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2800" dirty="0"/>
              <a:t>KOOPERATİFÇİLİK İLKELERİ, KOOPERATİF VE SERMAYE ŞİRKETİ ARASINDAKİ FARKLAR, ÖZEL SEKTÖR KARŞISINDA KOOPERATİFLERİN DURUMU, DEVLET VE KOOPERATİFLER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Kooperatiflerle, sermaye şirketleri arasındaki farklar;</a:t>
            </a:r>
          </a:p>
          <a:p>
            <a:pPr algn="just"/>
            <a:r>
              <a:rPr lang="tr-TR" dirty="0" smtClean="0"/>
              <a:t>Bir anonim şirkette ortaklar birbirlerini tanımayabilir. Böyle bir şirkette hisse senetleri herhangi bir mal gibi serbestçe alınıp satılabilir.</a:t>
            </a:r>
          </a:p>
          <a:p>
            <a:pPr algn="just"/>
            <a:r>
              <a:rPr lang="tr-TR" dirty="0" smtClean="0"/>
              <a:t>Kooperatiflerde ise ortaklık senetleri ancak kooperatife satılabilir ve ancak kooperatifin rızası ile başka birine devredilebilir.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286572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2800" dirty="0"/>
              <a:t>KOOPERATİFÇİLİK İLKELERİ, KOOPERATİF VE SERMAYE ŞİRKETİ ARASINDAKİ FARKLAR, ÖZEL SEKTÖR KARŞISINDA KOOPERATİFLERİN DURUMU, DEVLET VE KOOPERATİFLER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Kooperatifler özel sermaye işletmelerinin tekelleşerek veya başka nedenlerle normal haklarından fazla kazanmalarına karşıdırlar. Buna engel olabilmek için çok defa o işletmelerin yerine geçmeye çalışırlar.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287076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359</Words>
  <Application>Microsoft Office PowerPoint</Application>
  <PresentationFormat>Geniş ekran</PresentationFormat>
  <Paragraphs>30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TARIMDA ÖRGÜTLENME VE KOOPERATİFÇİLİK DERS NOTLARI </vt:lpstr>
      <vt:lpstr>KOOPERATİFÇİLİK İLKELERİ, KOOPERATİF VE SERMAYE ŞİRKETİ ARASINDAKİ FARKLAR, ÖZEL SEKTÖR KARŞISINDA KOOPERATİFLERİN DURUMU, DEVLET VE KOOPERATİFLER</vt:lpstr>
      <vt:lpstr>KOOPERATİFÇİLİK İLKELERİ, KOOPERATİF VE SERMAYE ŞİRKETİ ARASINDAKİ FARKLAR, ÖZEL SEKTÖR KARŞISINDA KOOPERATİFLERİN DURUMU, DEVLET VE KOOPERATİFLER</vt:lpstr>
      <vt:lpstr>KOOPERATİFÇİLİK İLKELERİ, KOOPERATİF VE SERMAYE ŞİRKETİ ARASINDAKİ FARKLAR, ÖZEL SEKTÖR KARŞISINDA KOOPERATİFLERİN DURUMU, DEVLET VE KOOPERATİFLER</vt:lpstr>
      <vt:lpstr>KOOPERATİFÇİLİK İLKELERİ, KOOPERATİF VE SERMAYE ŞİRKETİ ARASINDAKİ FARKLAR, ÖZEL SEKTÖR KARŞISINDA KOOPERATİFLERİN DURUMU, DEVLET VE KOOPERATİFLER</vt:lpstr>
      <vt:lpstr>KOOPERATİFÇİLİK İLKELERİ, KOOPERATİF VE SERMAYE ŞİRKETİ ARASINDAKİ FARKLAR, ÖZEL SEKTÖR KARŞISINDA KOOPERATİFLERİN DURUMU, DEVLET VE KOOPERATİFLER</vt:lpstr>
      <vt:lpstr>KOOPERATİFÇİLİK İLKELERİ, KOOPERATİF VE SERMAYE ŞİRKETİ ARASINDAKİ FARKLAR, ÖZEL SEKTÖR KARŞISINDA KOOPERATİFLERİN DURUMU, DEVLET VE KOOPERATİFLER</vt:lpstr>
      <vt:lpstr>KOOPERATİFÇİLİK İLKELERİ, KOOPERATİF VE SERMAYE ŞİRKETİ ARASINDAKİ FARKLAR, ÖZEL SEKTÖR KARŞISINDA KOOPERATİFLERİN DURUMU, DEVLET VE KOOPERATİFLER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EKONOMİ DERS NOTLARI</dc:title>
  <dc:creator>hsssSSss ..</dc:creator>
  <cp:lastModifiedBy>hsssSSss ..</cp:lastModifiedBy>
  <cp:revision>12</cp:revision>
  <dcterms:created xsi:type="dcterms:W3CDTF">2018-01-02T09:23:55Z</dcterms:created>
  <dcterms:modified xsi:type="dcterms:W3CDTF">2019-11-13T11:02:13Z</dcterms:modified>
</cp:coreProperties>
</file>