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38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05CDC-9ABE-415B-8470-040EF82D14DF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667877-8452-4428-BD5D-736317C95D4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928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baseline="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B72471-0E3B-4C92-9712-DEEFEBE207A1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29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959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94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824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944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97489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1276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52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989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205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304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19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827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515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388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64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154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B4218-D626-41AC-B739-A74E7D2FE0DE}" type="datetimeFigureOut">
              <a:rPr lang="tr-TR" smtClean="0"/>
              <a:pPr/>
              <a:t>7.03.2018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3F7926-B473-4BF0-9E86-7F8F5FCC85F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617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836712"/>
            <a:ext cx="8229600" cy="3384376"/>
          </a:xfrm>
        </p:spPr>
        <p:txBody>
          <a:bodyPr>
            <a:normAutofit/>
          </a:bodyPr>
          <a:lstStyle/>
          <a:p>
            <a:r>
              <a:rPr lang="tr-TR" b="1" smtClean="0"/>
              <a:t>TL3030</a:t>
            </a:r>
            <a:br>
              <a:rPr lang="tr-TR" b="1" smtClean="0"/>
            </a:br>
            <a:r>
              <a:rPr lang="tr-TR" b="1" smtClean="0"/>
              <a:t/>
            </a:r>
            <a:br>
              <a:rPr lang="tr-TR" b="1" smtClean="0"/>
            </a:br>
            <a:r>
              <a:rPr lang="tr-TR" b="1" smtClean="0"/>
              <a:t>ÇAĞDAŞ AZERBAYCAN EDEBİYATI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                                         </a:t>
            </a:r>
            <a:br>
              <a:rPr lang="tr-TR" smtClean="0"/>
            </a:br>
            <a:r>
              <a:rPr lang="tr-TR" sz="2700" b="1" smtClean="0">
                <a:solidFill>
                  <a:srgbClr val="0070C0"/>
                </a:solidFill>
              </a:rPr>
              <a:t>Prof. Dr. Erdoğan Uygur</a:t>
            </a:r>
            <a:endParaRPr lang="tr-TR" sz="27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08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3" name="Rectangle 1"/>
          <p:cNvSpPr>
            <a:spLocks noChangeArrowheads="1"/>
          </p:cNvSpPr>
          <p:nvPr/>
        </p:nvSpPr>
        <p:spPr bwMode="auto">
          <a:xfrm>
            <a:off x="1895994" y="1212019"/>
            <a:ext cx="72728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Bireyin duygu ve düşünceleri, iç dünyası; üzüntü, keder, sevinç, mutluluk, coşku gibi kavramlar edebiyata malzeme olmaya başlamıştır. </a:t>
            </a:r>
            <a:endParaRPr lang="tr-TR" sz="2800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412776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Devlet realizmi de denilen sosyalist realizm (toplumsal gerçekçilik) akımının etkisi giderek azalmış ve </a:t>
            </a:r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sansür uygulamalarının ve yaptırımların devam etmesine rağmen zaman zaman özgürlükçü ve idealist fikirler de edebiyatta yer bulabilmiştir.</a:t>
            </a:r>
            <a:endParaRPr lang="tr-TR" sz="2800" dirty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021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1" name="Rectangle 1"/>
          <p:cNvSpPr>
            <a:spLocks noChangeArrowheads="1"/>
          </p:cNvSpPr>
          <p:nvPr/>
        </p:nvSpPr>
        <p:spPr bwMode="auto">
          <a:xfrm>
            <a:off x="1761081" y="1250523"/>
            <a:ext cx="816240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1991 yılı sadece devletin bağımsızlığına kavuştuğu yıl olmamış, devletle birlikte sanat ve edebiyatın, özgür düşüncenin ve edebî çeşitliliğin de bağımsızlığına kavuştuğu dönemin başlangıcı olmuştur.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30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886889" y="1050070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ea typeface="Times New Roman" pitchFamily="18" charset="0"/>
                <a:cs typeface="Arial" pitchFamily="34" charset="0"/>
              </a:rPr>
              <a:t>Bu dönemde edebî faaliyetler artık bir sınırlama olmadan icra edilmeye başlanmıştır. Zincirlerinden kurtulan kalemler her düşünceyi özgürce ifade etme olanağına kavuşmuşlardır.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97831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55679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/>
              <a:t>Soru-Cevap</a:t>
            </a:r>
          </a:p>
          <a:p>
            <a:pPr algn="ctr"/>
            <a:r>
              <a:rPr lang="tr-TR" sz="3200" dirty="0"/>
              <a:t>Katkı ve eleştiriler</a:t>
            </a:r>
          </a:p>
        </p:txBody>
      </p:sp>
    </p:spTree>
    <p:extLst>
      <p:ext uri="{BB962C8B-B14F-4D97-AF65-F5344CB8AC3E}">
        <p14:creationId xmlns:p14="http://schemas.microsoft.com/office/powerpoint/2010/main" val="392026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117954" y="1499016"/>
            <a:ext cx="72203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dirty="0"/>
              <a:t>Yorum, Tartışma, Dersin Genel Değerlendirilmesi</a:t>
            </a:r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8462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95186" y="669080"/>
            <a:ext cx="8911687" cy="1280890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14. </a:t>
            </a:r>
            <a:r>
              <a:rPr lang="tr-TR" dirty="0" smtClean="0">
                <a:solidFill>
                  <a:srgbClr val="FF0000"/>
                </a:solidFill>
              </a:rPr>
              <a:t>HAFTA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31102" y="2199807"/>
            <a:ext cx="8229600" cy="190080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2800" dirty="0"/>
              <a:t>Çağdaş Azerbaycan Edebiyatının Tenkidi Yorumlar ve Tartışmalar</a:t>
            </a:r>
          </a:p>
          <a:p>
            <a:pPr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6117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495600" y="1505108"/>
            <a:ext cx="72728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Azerbaycan Cumhuriyeti 18 Ekim 1991 tarihi itibariyle Sovyetler Birliği’nden ayrılarak bağımsız devlet olmuştur.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13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988357" y="1092319"/>
            <a:ext cx="750041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solidFill>
                  <a:srgbClr val="FF0000"/>
                </a:solidFill>
                <a:ea typeface="Times New Roman" pitchFamily="18" charset="0"/>
                <a:cs typeface="Arial" pitchFamily="34" charset="0"/>
              </a:rPr>
              <a:t>Tarihî seyir içinde, kısa süren 1918-1920 bağımsızlık dönemi hariç sanat ve edebiyat sürekli kontrol altında tutulmuş; edebî faaliyetler sadece yönetimlerin izin verdiği ölçüde ve doğrultuda gerçekleştirilebilmiştir. 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67608" y="1484785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ea typeface="Times New Roman" pitchFamily="18" charset="0"/>
                <a:cs typeface="Arial" pitchFamily="34" charset="0"/>
              </a:rPr>
              <a:t>Çarlık Rusya’sı ve Sovyetler Birliği dönemi bu faaliyetlerin özgür bir ortamda ifasına olanak vermemiştir. Doğal olarak, sanat ve edebiyat devlet politikalarına uygun bir seyir izlemek durumunda kalmıştır.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9220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821043" y="1190867"/>
            <a:ext cx="74888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Belirlenen politikalara uygun hareket etmediği saptanan sanat ve edebiyat adamları ciddî yaptırımlara maruz kalmışlardır. </a:t>
            </a:r>
          </a:p>
        </p:txBody>
      </p:sp>
    </p:spTree>
    <p:extLst>
      <p:ext uri="{BB962C8B-B14F-4D97-AF65-F5344CB8AC3E}">
        <p14:creationId xmlns:p14="http://schemas.microsoft.com/office/powerpoint/2010/main" val="418264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090866" y="1220848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 err="1">
                <a:solidFill>
                  <a:srgbClr val="FF0000"/>
                </a:solidFill>
              </a:rPr>
              <a:t>Represiya</a:t>
            </a:r>
            <a:r>
              <a:rPr lang="tr-TR" sz="2800" dirty="0">
                <a:solidFill>
                  <a:srgbClr val="FF0000"/>
                </a:solidFill>
              </a:rPr>
              <a:t> dönemleri bu insanlar için yaptırımların hayatî anlamda uygulandığı dönemler olmuştur. Kimisi hapis cezasına çarptırılmış, sürgüne gönderilmiş, kimisi kurşuna dizilmiş, susturulmuştur.</a:t>
            </a:r>
          </a:p>
        </p:txBody>
      </p:sp>
    </p:spTree>
    <p:extLst>
      <p:ext uri="{BB962C8B-B14F-4D97-AF65-F5344CB8AC3E}">
        <p14:creationId xmlns:p14="http://schemas.microsoft.com/office/powerpoint/2010/main" val="492644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1" name="Rectangle 1"/>
          <p:cNvSpPr>
            <a:spLocks noChangeArrowheads="1"/>
          </p:cNvSpPr>
          <p:nvPr/>
        </p:nvSpPr>
        <p:spPr bwMode="auto">
          <a:xfrm>
            <a:off x="2045895" y="1065061"/>
            <a:ext cx="7200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>
                <a:ea typeface="Times New Roman" pitchFamily="18" charset="0"/>
                <a:cs typeface="Arial" pitchFamily="34" charset="0"/>
              </a:rPr>
              <a:t>Özgür faaliyet ortamının olmayışı edebiyatı monotonlaştırmış, hatta “Kolhoz edebiyatı” denilen birbirinin aynısı olan ürünlerin ortaya çıkmasına sebep olmuştur. </a:t>
            </a:r>
            <a:endParaRPr lang="tr-TR" sz="2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92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495600" y="1340768"/>
            <a:ext cx="77276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>
                <a:ea typeface="Times New Roman" pitchFamily="18" charset="0"/>
                <a:cs typeface="Arial" pitchFamily="34" charset="0"/>
              </a:rPr>
              <a:t>Sanat ve edebiyat adamlarının özgürlük arayışları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Josef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Stalin’in 1953’te vefatından sonra kısmen karşılık bulabilmiş,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Nikita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</a:t>
            </a:r>
            <a:r>
              <a:rPr lang="tr-TR" sz="2800" dirty="0" err="1">
                <a:ea typeface="Times New Roman" pitchFamily="18" charset="0"/>
                <a:cs typeface="Arial" pitchFamily="34" charset="0"/>
              </a:rPr>
              <a:t>Kruşçev</a:t>
            </a:r>
            <a:r>
              <a:rPr lang="tr-TR" sz="2800" dirty="0">
                <a:ea typeface="Times New Roman" pitchFamily="18" charset="0"/>
                <a:cs typeface="Arial" pitchFamily="34" charset="0"/>
              </a:rPr>
              <a:t> (1894-1971)’in iktidarıyla birlikte edebî faaliyetlerde belirgin bir özgür ortamın sağlanması söz konusu olmuştur.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7239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301</Words>
  <Application>Microsoft Office PowerPoint</Application>
  <PresentationFormat>Geniş ekran</PresentationFormat>
  <Paragraphs>18</Paragraphs>
  <Slides>15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 3</vt:lpstr>
      <vt:lpstr>Duman</vt:lpstr>
      <vt:lpstr>TL3030  ÇAĞDAŞ AZERBAYCAN EDEBİYATI                                           Prof. Dr. Erdoğan Uygur</vt:lpstr>
      <vt:lpstr>14.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HAFTA</dc:title>
  <dc:creator>kısmi zamanlı</dc:creator>
  <cp:lastModifiedBy>Erasmus</cp:lastModifiedBy>
  <cp:revision>6</cp:revision>
  <dcterms:created xsi:type="dcterms:W3CDTF">2018-03-05T11:13:40Z</dcterms:created>
  <dcterms:modified xsi:type="dcterms:W3CDTF">2018-03-07T13:14:05Z</dcterms:modified>
</cp:coreProperties>
</file>