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1DE4E-BCE3-4699-8BF1-07D05C2400D9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A1DC9-DFA3-4C5D-B021-BC9E60946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941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A1DC9-DFA3-4C5D-B021-BC9E60946523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50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02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39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63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28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84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3122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8746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10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85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70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61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E6092-B273-4670-B42F-839157551454}" type="datetimeFigureOut">
              <a:rPr lang="tr-TR" smtClean="0"/>
              <a:t>16.08.2018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C3D19-7746-4B28-8700-E32D7C41FF1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36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86256" y="3912934"/>
            <a:ext cx="9144000" cy="1655762"/>
          </a:xfrm>
        </p:spPr>
        <p:txBody>
          <a:bodyPr/>
          <a:lstStyle/>
          <a:p>
            <a:r>
              <a:rPr lang="tr-TR" dirty="0" smtClean="0"/>
              <a:t>Tekstil koruma ve onarımda </a:t>
            </a:r>
            <a:r>
              <a:rPr lang="tr-TR" smtClean="0"/>
              <a:t>kullanılan malzemeler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849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Kumaşlar</a:t>
            </a:r>
          </a:p>
          <a:p>
            <a:pPr marL="0" indent="0">
              <a:buNone/>
            </a:pPr>
            <a:r>
              <a:rPr lang="tr-TR" dirty="0" err="1" smtClean="0"/>
              <a:t>Polipropilen</a:t>
            </a:r>
            <a:r>
              <a:rPr lang="tr-TR" dirty="0" smtClean="0"/>
              <a:t> dokuma kumaş</a:t>
            </a:r>
          </a:p>
          <a:p>
            <a:pPr marL="0" indent="0">
              <a:buNone/>
            </a:pPr>
            <a:r>
              <a:rPr lang="tr-TR" dirty="0" smtClean="0"/>
              <a:t>Naylon</a:t>
            </a:r>
          </a:p>
          <a:p>
            <a:pPr marL="0" indent="0">
              <a:buNone/>
            </a:pPr>
            <a:r>
              <a:rPr lang="tr-TR" dirty="0" smtClean="0"/>
              <a:t>Naylon net</a:t>
            </a:r>
          </a:p>
          <a:p>
            <a:pPr marL="0" indent="0">
              <a:buNone/>
            </a:pPr>
            <a:r>
              <a:rPr lang="tr-TR" dirty="0" smtClean="0"/>
              <a:t>Diğer kumaşlar</a:t>
            </a:r>
          </a:p>
          <a:p>
            <a:pPr marL="0" indent="0">
              <a:buNone/>
            </a:pPr>
            <a:r>
              <a:rPr lang="tr-TR" dirty="0" err="1" smtClean="0"/>
              <a:t>velcro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166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İpler ve iplikler</a:t>
            </a:r>
          </a:p>
          <a:p>
            <a:pPr marL="0" indent="0">
              <a:buNone/>
            </a:pPr>
            <a:r>
              <a:rPr lang="tr-TR" dirty="0" smtClean="0"/>
              <a:t>Pamuk</a:t>
            </a:r>
          </a:p>
          <a:p>
            <a:pPr marL="0" indent="0">
              <a:buNone/>
            </a:pPr>
            <a:r>
              <a:rPr lang="tr-TR" dirty="0" smtClean="0"/>
              <a:t>Keten</a:t>
            </a:r>
          </a:p>
          <a:p>
            <a:pPr marL="0" indent="0">
              <a:buNone/>
            </a:pPr>
            <a:r>
              <a:rPr lang="tr-TR" dirty="0" smtClean="0"/>
              <a:t>İpek </a:t>
            </a:r>
          </a:p>
          <a:p>
            <a:pPr marL="0" indent="0">
              <a:buNone/>
            </a:pPr>
            <a:r>
              <a:rPr lang="tr-TR" dirty="0" smtClean="0"/>
              <a:t>Yün</a:t>
            </a:r>
          </a:p>
          <a:p>
            <a:pPr marL="0" indent="0">
              <a:buNone/>
            </a:pPr>
            <a:r>
              <a:rPr lang="tr-TR" dirty="0" smtClean="0"/>
              <a:t>Halı ve onarımında kullanılan iplikler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7887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Yapıştırıcılar</a:t>
            </a:r>
          </a:p>
          <a:p>
            <a:r>
              <a:rPr lang="tr-TR" dirty="0" smtClean="0"/>
              <a:t>Çözücüler</a:t>
            </a:r>
          </a:p>
          <a:p>
            <a:r>
              <a:rPr lang="tr-TR" dirty="0" smtClean="0"/>
              <a:t>Deterjanlar</a:t>
            </a:r>
          </a:p>
          <a:p>
            <a:r>
              <a:rPr lang="tr-TR" dirty="0"/>
              <a:t>Böcek kovucular</a:t>
            </a:r>
          </a:p>
          <a:p>
            <a:r>
              <a:rPr lang="tr-TR" dirty="0"/>
              <a:t>kağıtlar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1092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tekstil terimleri</a:t>
            </a:r>
          </a:p>
          <a:p>
            <a:pPr marL="0" indent="0">
              <a:buNone/>
            </a:pPr>
            <a:r>
              <a:rPr lang="tr-TR" dirty="0" smtClean="0"/>
              <a:t>İplik sayımı, iplik numarası (</a:t>
            </a:r>
            <a:r>
              <a:rPr lang="tr-TR" dirty="0" err="1" smtClean="0"/>
              <a:t>count</a:t>
            </a:r>
            <a:r>
              <a:rPr lang="tr-TR" dirty="0" smtClean="0"/>
              <a:t>, </a:t>
            </a:r>
            <a:r>
              <a:rPr lang="tr-TR" dirty="0" err="1" smtClean="0"/>
              <a:t>tex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Bazı özel kumaş adları (</a:t>
            </a:r>
            <a:r>
              <a:rPr lang="tr-TR" dirty="0" err="1"/>
              <a:t>b</a:t>
            </a:r>
            <a:r>
              <a:rPr lang="tr-TR" dirty="0" err="1" smtClean="0"/>
              <a:t>rocade</a:t>
            </a:r>
            <a:r>
              <a:rPr lang="tr-TR" dirty="0" smtClean="0"/>
              <a:t>, </a:t>
            </a:r>
            <a:r>
              <a:rPr lang="tr-TR" dirty="0" err="1" smtClean="0"/>
              <a:t>damask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Parça</a:t>
            </a:r>
          </a:p>
          <a:p>
            <a:pPr marL="0" indent="0">
              <a:buNone/>
            </a:pPr>
            <a:r>
              <a:rPr lang="tr-TR" dirty="0" smtClean="0"/>
              <a:t>Düz dokuma, dimi</a:t>
            </a:r>
          </a:p>
          <a:p>
            <a:pPr marL="0" indent="0">
              <a:buNone/>
            </a:pPr>
            <a:r>
              <a:rPr lang="tr-TR" dirty="0" smtClean="0"/>
              <a:t>Saten, kadife</a:t>
            </a:r>
          </a:p>
          <a:p>
            <a:pPr marL="0" indent="0">
              <a:buNone/>
            </a:pPr>
            <a:r>
              <a:rPr lang="tr-TR" dirty="0" err="1" smtClean="0"/>
              <a:t>Tapestry</a:t>
            </a:r>
            <a:r>
              <a:rPr lang="tr-TR" dirty="0" smtClean="0"/>
              <a:t>, kilim, </a:t>
            </a:r>
          </a:p>
          <a:p>
            <a:pPr marL="0" indent="0">
              <a:buNone/>
            </a:pPr>
            <a:r>
              <a:rPr lang="tr-TR" dirty="0" smtClean="0"/>
              <a:t>çözgü, atkı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351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olay (büyük tekstilleri koruma)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Ardabil</a:t>
            </a:r>
            <a:r>
              <a:rPr lang="tr-TR" dirty="0" smtClean="0"/>
              <a:t> </a:t>
            </a:r>
            <a:r>
              <a:rPr lang="tr-TR" dirty="0" err="1" smtClean="0"/>
              <a:t>carpet</a:t>
            </a:r>
            <a:r>
              <a:rPr lang="tr-TR" dirty="0" smtClean="0"/>
              <a:t>  (bölüm 14, 277-285)</a:t>
            </a:r>
          </a:p>
          <a:p>
            <a:r>
              <a:rPr lang="tr-TR" dirty="0" smtClean="0"/>
              <a:t>Halının kimliği ve durum tespiti</a:t>
            </a:r>
          </a:p>
          <a:p>
            <a:r>
              <a:rPr lang="tr-TR" dirty="0" smtClean="0"/>
              <a:t>Problem tespiti</a:t>
            </a:r>
          </a:p>
          <a:p>
            <a:r>
              <a:rPr lang="tr-TR" dirty="0" smtClean="0"/>
              <a:t>Çözüm</a:t>
            </a:r>
          </a:p>
          <a:p>
            <a:r>
              <a:rPr lang="tr-TR" dirty="0" smtClean="0"/>
              <a:t>Kararlar</a:t>
            </a:r>
          </a:p>
          <a:p>
            <a:r>
              <a:rPr lang="tr-TR" dirty="0" smtClean="0"/>
              <a:t>İlk adım</a:t>
            </a:r>
          </a:p>
          <a:p>
            <a:r>
              <a:rPr lang="tr-TR" dirty="0" smtClean="0"/>
              <a:t>Yıkama işlemine hazırlık</a:t>
            </a:r>
          </a:p>
          <a:p>
            <a:r>
              <a:rPr lang="tr-TR" dirty="0" smtClean="0"/>
              <a:t>Planlama ve yıkama işlemi</a:t>
            </a:r>
          </a:p>
          <a:p>
            <a:r>
              <a:rPr lang="tr-TR" dirty="0" smtClean="0"/>
              <a:t>Onarım ve destekleme işlemi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1120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109</Words>
  <Application>Microsoft Office PowerPoint</Application>
  <PresentationFormat>Geniş ekran</PresentationFormat>
  <Paragraphs>37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Örnek olay (büyük tekstilleri koruma)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zeynep</dc:creator>
  <cp:lastModifiedBy>zeynep</cp:lastModifiedBy>
  <cp:revision>7</cp:revision>
  <dcterms:created xsi:type="dcterms:W3CDTF">2018-08-16T12:02:20Z</dcterms:created>
  <dcterms:modified xsi:type="dcterms:W3CDTF">2018-08-16T12:47:27Z</dcterms:modified>
</cp:coreProperties>
</file>