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923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03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374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267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49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920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961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95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1742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5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85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36417-BA29-4D7D-B870-FFD37F60B37D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FBB39-F913-40C8-8A05-36FFF7A504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8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Yönetimi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11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ile ilgili 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Sayısız otel işletmesi var. Neden seni seçelim? Zorlu rekabet koşullarında bize sunduğun farklı imkanlar nelerdir?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77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Değişim neden şarttır?</a:t>
            </a:r>
          </a:p>
          <a:p>
            <a:r>
              <a:rPr lang="tr-TR" dirty="0" smtClean="0"/>
              <a:t>Bir otel işletmesi nasıl bir değişim içine girebilir?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93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İşletmeler kendilerine göre farklı stratejiler belirleyebilir. Çünkü rekabet koşulları bunu gerektirebilir.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252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Kalite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Düzenli uygulandığı takdirde, büyük başarılar ve sektör içinde farklılıklar getiren önemli bir süreçtir. </a:t>
            </a:r>
          </a:p>
          <a:p>
            <a:pPr algn="just"/>
            <a:r>
              <a:rPr lang="tr-TR" dirty="0" smtClean="0"/>
              <a:t>Bir yaşam felsefesidir. </a:t>
            </a:r>
          </a:p>
          <a:p>
            <a:pPr algn="just"/>
            <a:r>
              <a:rPr lang="tr-TR" dirty="0" smtClean="0"/>
              <a:t>İşletme bazında kaliteyi her departmana yaymak gereklidir. </a:t>
            </a:r>
          </a:p>
          <a:p>
            <a:endParaRPr lang="tr-TR" b="1" dirty="0"/>
          </a:p>
          <a:p>
            <a:endParaRPr lang="tr-TR" b="1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0615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Tüm çalışanları dahil etmek gerekir.</a:t>
            </a:r>
          </a:p>
          <a:p>
            <a:pPr algn="just"/>
            <a:r>
              <a:rPr lang="tr-TR" dirty="0" smtClean="0"/>
              <a:t>Refah düzeyini artırabilir.</a:t>
            </a:r>
          </a:p>
          <a:p>
            <a:pPr algn="just"/>
            <a:r>
              <a:rPr lang="tr-TR" dirty="0" smtClean="0"/>
              <a:t>Kalitenin ne olduğu çok iyi kavranmalıdır. </a:t>
            </a:r>
          </a:p>
          <a:p>
            <a:pPr algn="just"/>
            <a:r>
              <a:rPr lang="tr-TR" dirty="0" smtClean="0"/>
              <a:t>Kalite sürecinde her çalışan aktif şekilde rol almalıdır.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35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 anlayışını toplumun her kesimine yaymak gereklidir.</a:t>
            </a:r>
          </a:p>
          <a:p>
            <a:r>
              <a:rPr lang="tr-TR" dirty="0" smtClean="0"/>
              <a:t>Kalite bir yaşam tarzı olarak benimsenmesi, gelişmek için önemlidir.</a:t>
            </a:r>
          </a:p>
          <a:p>
            <a:r>
              <a:rPr lang="tr-TR" dirty="0" smtClean="0"/>
              <a:t>Zorlu süreçlerle karşılaşmamak için kaliteye önem vermek gereklidir.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788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Kalite, verimli olmaktır.</a:t>
            </a:r>
          </a:p>
          <a:p>
            <a:r>
              <a:rPr lang="tr-TR" dirty="0" smtClean="0"/>
              <a:t>Kalite, sürekli gelişmektir.</a:t>
            </a:r>
          </a:p>
          <a:p>
            <a:r>
              <a:rPr lang="tr-TR" dirty="0" smtClean="0"/>
              <a:t>Mükemmelliktir</a:t>
            </a:r>
          </a:p>
          <a:p>
            <a:r>
              <a:rPr lang="tr-TR" smtClean="0"/>
              <a:t>Üstünlüktür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99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146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Yönetimi</vt:lpstr>
      <vt:lpstr>Konu ile ilgili sorular</vt:lpstr>
      <vt:lpstr>PowerPoint Sunusu</vt:lpstr>
      <vt:lpstr>PowerPoint Sunusu</vt:lpstr>
      <vt:lpstr>Kalite Nedir?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7</cp:revision>
  <dcterms:created xsi:type="dcterms:W3CDTF">2020-03-13T09:37:43Z</dcterms:created>
  <dcterms:modified xsi:type="dcterms:W3CDTF">2020-03-13T09:44:58Z</dcterms:modified>
</cp:coreProperties>
</file>