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51B1FF-AE2B-453A-9578-276D084E96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770983E-B6A5-4BA7-8350-1D217171F250}"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1E51B1FF-AE2B-453A-9578-276D084E966F}"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70983E-B6A5-4BA7-8350-1D217171F250}" type="datetimeFigureOut">
              <a:rPr lang="tr-TR" smtClean="0"/>
              <a:t>14.6.2017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51B1FF-AE2B-453A-9578-276D084E966F}"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Etiketleme</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Kimlik kartı metalden, deriden, camdan, saydam maddelerden, kartondan, plastikten, mukavvadan, kumaştan, geri dönüştürülmüş kağıttan oluşturulabilir ya da alınan ürünün yanında verilen bir CD veya taşınabilir bellek (USB) ürünün kimliği olabilir.  </a:t>
            </a:r>
          </a:p>
          <a:p>
            <a:r>
              <a:rPr lang="tr-TR" dirty="0" smtClean="0"/>
              <a:t>Kimlik kartının boyutu ürün boyutuna göre orantılı olmalıdır. Kare, dikdörtgen, daire, elips veya köşeli geometrik şekillerde kimlik kartı hazırlanabilir. Bu tarzda örnekler sayıları az olsa da görülmektedir. Örneğin, deri ürünü olan turistik hediyelik eşyanın kimlik kartı yine deriden post şeklinde oluşturulabilir. Küçük kitapçıklar da yine kimlik kartına örnektir. Dört sayfayı geçmeyen minyatür kitapçıklar (</a:t>
            </a:r>
            <a:r>
              <a:rPr lang="tr-TR" dirty="0" err="1" smtClean="0"/>
              <a:t>booklet</a:t>
            </a:r>
            <a:r>
              <a:rPr lang="tr-TR" dirty="0" smtClean="0"/>
              <a:t>) ürün hakkındaki bilgileri tüketiciye verebilmektedir.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Kimlik kartlarının ürünlere bağlanması çeşitli yollarla sağlanabilir. Kimlik kartı kurdele, çengelli iğne, ataş, iplik (bükülmüş, örülmüş, renklendirilmiş), sırım, deri, yapıştırma ve baskı yoluyla ürüne zarar vermeyecek şekilde bağlanabilir.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endParaRPr lang="tr-TR" dirty="0"/>
          </a:p>
          <a:p>
            <a:endParaRPr lang="tr-TR" dirty="0" smtClean="0"/>
          </a:p>
          <a:p>
            <a:r>
              <a:rPr lang="tr-TR" dirty="0" smtClean="0"/>
              <a:t>Etiket Örnekleri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154</Words>
  <Application>Microsoft Office PowerPoint</Application>
  <PresentationFormat>Ekran Gösterisi (4:3)</PresentationFormat>
  <Paragraphs>8</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Akış</vt:lpstr>
      <vt:lpstr>Etiketleme</vt:lpstr>
      <vt:lpstr>Slayt 2</vt:lpstr>
      <vt:lpstr>Slayt 3</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Etiketleme</dc:title>
  <dc:creator>Kullanıcı123</dc:creator>
  <cp:lastModifiedBy>Kullanıcı123</cp:lastModifiedBy>
  <cp:revision>1</cp:revision>
  <dcterms:created xsi:type="dcterms:W3CDTF">2017-06-14T07:54:13Z</dcterms:created>
  <dcterms:modified xsi:type="dcterms:W3CDTF">2017-06-14T07:54:24Z</dcterms:modified>
</cp:coreProperties>
</file>