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5" r:id="rId3"/>
    <p:sldId id="259" r:id="rId4"/>
    <p:sldId id="286" r:id="rId5"/>
    <p:sldId id="260" r:id="rId6"/>
    <p:sldId id="261" r:id="rId7"/>
    <p:sldId id="265" r:id="rId8"/>
    <p:sldId id="262" r:id="rId9"/>
    <p:sldId id="276" r:id="rId10"/>
    <p:sldId id="278" r:id="rId11"/>
    <p:sldId id="264" r:id="rId12"/>
    <p:sldId id="274" r:id="rId13"/>
    <p:sldId id="293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BELGELER\BEMYO\DERSLER\I - III\PREHİSTORYA\GÖRSELLER\4. PALEOSANAT\Boğa Çiz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4910138" cy="5980113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5500694" y="4357694"/>
            <a:ext cx="3143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3600" dirty="0" smtClean="0">
                <a:solidFill>
                  <a:srgbClr val="FF0000"/>
                </a:solidFill>
                <a:latin typeface="Jokerman" pitchFamily="82" charset="0"/>
              </a:rPr>
              <a:t>PALEOLİTİK</a:t>
            </a:r>
          </a:p>
          <a:p>
            <a:pPr algn="ctr">
              <a:lnSpc>
                <a:spcPct val="150000"/>
              </a:lnSpc>
            </a:pPr>
            <a:r>
              <a:rPr lang="tr-TR" sz="3600" dirty="0" smtClean="0">
                <a:solidFill>
                  <a:srgbClr val="FF0000"/>
                </a:solidFill>
                <a:latin typeface="Jokerman" pitchFamily="82" charset="0"/>
              </a:rPr>
              <a:t>AVCILIK</a:t>
            </a:r>
            <a:endParaRPr lang="tr-TR" sz="3600" dirty="0">
              <a:solidFill>
                <a:srgbClr val="FF0000"/>
              </a:solidFill>
              <a:latin typeface="Jokerman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BEMYO\DERSLER\I - III\PREHİSTORYA\GÖRSELLER\4. PALEOSANAT\mağara sanatı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37" y="404664"/>
            <a:ext cx="9113809" cy="599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117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BELGELER\BELGELER\BMYO\DERSLER\I - III\PREHİSTORYA\GÖRSELLER\4. PALEOSANAT\prehistory03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0"/>
            <a:ext cx="910850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BEMYO\DERSLER\I - III\PREHİSTORYA\GÖRSELLER\4. PALEOSANAT\Altamira Cave Young Bi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998"/>
            <a:ext cx="7863535" cy="685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329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H:\BEMYO\DERSLER\I - III\PREHİSTORYA\GÖRSELLER\4. PALEOSANAT\2459713188265585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8782" y="-27384"/>
            <a:ext cx="6475218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:\BEMYO\DERSLER\I - III\PREHİSTORYA\GÖRSELLER\4. PALEOSANAT\Avcı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4909839"/>
            <a:ext cx="1975545" cy="197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869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ERHAT\Documents\Desktop\e05ad287f27a357e78b4f2aba58e39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90725" y="-47625"/>
            <a:ext cx="12192000" cy="7839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77102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BELGELER\BELGELER\BMYO\DERSLER\I - III\PREHİSTORYA\GÖRSELLER\4. PALEOSANAT\ex038_0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1641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ERHAT\Documents\Desktop\mammoth_hunt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8061342" cy="57597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10935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RHAT\Documents\Desktop\7227c4c0efee87d18ee9d34d7ecc2c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4375" y="0"/>
            <a:ext cx="58896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BELGELER\BELGELER\BMYO\DERSLER\I - III\PREHİSTORYA\GÖRSELLER\4. PALEOSANAT\lascaux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ERHAT\Documents\Desktop\5228802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6"/>
            <a:ext cx="8154578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ERHAT\Documents\Desktop\hunter_gatherer_camp_near_bletchingley__around_5000bc__wsmap_panel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22826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BEMYO\DERSLER\I - III\PREHİSTORYA\GÖRSELLER\4. PALEOSANAT\Av sahneleri İspan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9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261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2</Words>
  <Application>Microsoft Office PowerPoint</Application>
  <PresentationFormat>Ekran Gösterisi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cp:lastModifiedBy>SERHAT</cp:lastModifiedBy>
  <cp:revision>34</cp:revision>
  <dcterms:modified xsi:type="dcterms:W3CDTF">2017-10-26T21:03:18Z</dcterms:modified>
</cp:coreProperties>
</file>