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1"/>
  </p:sldMasterIdLst>
  <p:sldIdLst>
    <p:sldId id="276" r:id="rId2"/>
    <p:sldId id="273" r:id="rId3"/>
    <p:sldId id="275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07"/>
    <p:restoredTop sz="94611"/>
  </p:normalViewPr>
  <p:slideViewPr>
    <p:cSldViewPr snapToGrid="0" snapToObjects="1">
      <p:cViewPr varScale="1">
        <p:scale>
          <a:sx n="77" d="100"/>
          <a:sy n="77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59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783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7541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58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2800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5759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931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0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522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885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46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768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280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241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901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174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362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839734" y="2358081"/>
            <a:ext cx="8915399" cy="1030769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Hastalara</a:t>
            </a:r>
            <a:r>
              <a:rPr lang="en-US" dirty="0"/>
              <a:t> oral </a:t>
            </a:r>
            <a:r>
              <a:rPr lang="en-US" dirty="0" err="1"/>
              <a:t>hijyen</a:t>
            </a:r>
            <a:r>
              <a:rPr lang="en-US" dirty="0"/>
              <a:t> </a:t>
            </a:r>
            <a:r>
              <a:rPr lang="en-US" dirty="0" err="1"/>
              <a:t>eğitiminin</a:t>
            </a:r>
            <a:r>
              <a:rPr lang="en-US" dirty="0"/>
              <a:t> </a:t>
            </a:r>
            <a:r>
              <a:rPr lang="en-US" dirty="0" err="1"/>
              <a:t>verilmesi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kişisel</a:t>
            </a:r>
            <a:r>
              <a:rPr lang="en-US" dirty="0"/>
              <a:t> </a:t>
            </a:r>
            <a:r>
              <a:rPr lang="en-US" dirty="0" err="1"/>
              <a:t>ağız</a:t>
            </a:r>
            <a:r>
              <a:rPr lang="en-US" dirty="0"/>
              <a:t> </a:t>
            </a:r>
            <a:r>
              <a:rPr lang="en-US" dirty="0" err="1"/>
              <a:t>bakım</a:t>
            </a:r>
            <a:r>
              <a:rPr lang="en-US" dirty="0"/>
              <a:t> </a:t>
            </a:r>
            <a:r>
              <a:rPr lang="en-US" dirty="0" err="1"/>
              <a:t>yöntemlerinin</a:t>
            </a:r>
            <a:r>
              <a:rPr lang="en-US" dirty="0"/>
              <a:t> </a:t>
            </a:r>
            <a:r>
              <a:rPr lang="en-US" dirty="0" err="1"/>
              <a:t>öğretilmesi</a:t>
            </a:r>
            <a:endParaRPr lang="tr-TR" dirty="0"/>
          </a:p>
        </p:txBody>
      </p:sp>
      <p:sp>
        <p:nvSpPr>
          <p:cNvPr id="4" name="Alt Konu Başlığı 2"/>
          <p:cNvSpPr txBox="1">
            <a:spLocks/>
          </p:cNvSpPr>
          <p:nvPr/>
        </p:nvSpPr>
        <p:spPr>
          <a:xfrm>
            <a:off x="5215367" y="3388850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smtClean="0"/>
              <a:t>Dr. Mert OCAK</a:t>
            </a:r>
          </a:p>
          <a:p>
            <a:r>
              <a:rPr lang="tr-TR" sz="4000" dirty="0" smtClean="0"/>
              <a:t>Öğretim Görevlisi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19724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848458" y="405625"/>
            <a:ext cx="8911687" cy="1280890"/>
          </a:xfrm>
        </p:spPr>
        <p:txBody>
          <a:bodyPr/>
          <a:lstStyle/>
          <a:p>
            <a:r>
              <a:rPr lang="tr-TR" dirty="0" smtClean="0"/>
              <a:t>ORAL HİJYEN EĞİTİMİ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27371" y="1324397"/>
            <a:ext cx="9589301" cy="5286796"/>
          </a:xfrm>
        </p:spPr>
        <p:txBody>
          <a:bodyPr>
            <a:noAutofit/>
          </a:bodyPr>
          <a:lstStyle/>
          <a:p>
            <a:r>
              <a:rPr lang="tr-TR" sz="3600" dirty="0"/>
              <a:t>Diş çürüğü ve </a:t>
            </a:r>
            <a:r>
              <a:rPr lang="tr-TR" sz="3600" dirty="0" err="1"/>
              <a:t>periodontal</a:t>
            </a:r>
            <a:r>
              <a:rPr lang="tr-TR" sz="3600" dirty="0"/>
              <a:t> </a:t>
            </a:r>
            <a:r>
              <a:rPr lang="tr-TR" sz="3600" dirty="0" smtClean="0"/>
              <a:t>hastalıkları engellemenin en iyi yöntemi; iyi bir ağız hijyeninin sağlanmasıdır.</a:t>
            </a:r>
            <a:endParaRPr lang="tr-TR" sz="3600" dirty="0"/>
          </a:p>
          <a:p>
            <a:r>
              <a:rPr lang="tr-TR" sz="3600" dirty="0" smtClean="0"/>
              <a:t>Flor </a:t>
            </a:r>
            <a:r>
              <a:rPr lang="tr-TR" sz="3600" dirty="0" err="1" smtClean="0"/>
              <a:t>prepatları</a:t>
            </a:r>
            <a:endParaRPr lang="tr-TR" sz="3600" dirty="0" smtClean="0"/>
          </a:p>
          <a:p>
            <a:r>
              <a:rPr lang="tr-TR" sz="3600" dirty="0" smtClean="0"/>
              <a:t>Doğru beslenme</a:t>
            </a:r>
          </a:p>
          <a:p>
            <a:r>
              <a:rPr lang="tr-TR" sz="3600" dirty="0" smtClean="0"/>
              <a:t>Sigaradan uzak durma destekleyici faktörlerdir.</a:t>
            </a:r>
          </a:p>
        </p:txBody>
      </p:sp>
    </p:spTree>
    <p:extLst>
      <p:ext uri="{BB962C8B-B14F-4D97-AF65-F5344CB8AC3E}">
        <p14:creationId xmlns:p14="http://schemas.microsoft.com/office/powerpoint/2010/main" val="146158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26182" y="1227292"/>
            <a:ext cx="8915400" cy="3777622"/>
          </a:xfrm>
        </p:spPr>
        <p:txBody>
          <a:bodyPr>
            <a:noAutofit/>
          </a:bodyPr>
          <a:lstStyle/>
          <a:p>
            <a:r>
              <a:rPr lang="tr-TR" sz="4000" dirty="0" smtClean="0"/>
              <a:t>Doğru diş fırçalama tekniği</a:t>
            </a:r>
          </a:p>
          <a:p>
            <a:r>
              <a:rPr lang="tr-TR" sz="4000" dirty="0"/>
              <a:t>Diş ipi ve </a:t>
            </a:r>
            <a:r>
              <a:rPr lang="tr-TR" sz="4000" dirty="0" err="1"/>
              <a:t>arayüz</a:t>
            </a:r>
            <a:r>
              <a:rPr lang="tr-TR" sz="4000" dirty="0"/>
              <a:t> </a:t>
            </a:r>
            <a:r>
              <a:rPr lang="tr-TR" sz="4000" dirty="0" smtClean="0"/>
              <a:t>fırçaları</a:t>
            </a:r>
          </a:p>
          <a:p>
            <a:r>
              <a:rPr lang="tr-TR" sz="4000" dirty="0" smtClean="0"/>
              <a:t>Ağız gargarası</a:t>
            </a:r>
            <a:endParaRPr lang="tr-TR" sz="4000" dirty="0"/>
          </a:p>
          <a:p>
            <a:r>
              <a:rPr lang="tr-TR" sz="4000" dirty="0" err="1" smtClean="0"/>
              <a:t>Fissür</a:t>
            </a:r>
            <a:r>
              <a:rPr lang="tr-TR" sz="4000" dirty="0" smtClean="0"/>
              <a:t> örtücü</a:t>
            </a:r>
          </a:p>
          <a:p>
            <a:r>
              <a:rPr lang="tr-TR" sz="4000" dirty="0" err="1" smtClean="0"/>
              <a:t>Topikal</a:t>
            </a:r>
            <a:r>
              <a:rPr lang="tr-TR" sz="4000" dirty="0" smtClean="0"/>
              <a:t> </a:t>
            </a:r>
            <a:r>
              <a:rPr lang="tr-TR" sz="4000" dirty="0" err="1" smtClean="0"/>
              <a:t>florid</a:t>
            </a:r>
            <a:r>
              <a:rPr lang="tr-TR" sz="4000" dirty="0" smtClean="0"/>
              <a:t> uygulamaları</a:t>
            </a:r>
          </a:p>
          <a:p>
            <a:r>
              <a:rPr lang="tr-TR" sz="4000" dirty="0" smtClean="0"/>
              <a:t>Düzenli diş hekimi kontrolü</a:t>
            </a:r>
          </a:p>
        </p:txBody>
      </p:sp>
    </p:spTree>
    <p:extLst>
      <p:ext uri="{BB962C8B-B14F-4D97-AF65-F5344CB8AC3E}">
        <p14:creationId xmlns:p14="http://schemas.microsoft.com/office/powerpoint/2010/main" val="102525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92</TotalTime>
  <Words>66</Words>
  <Application>Microsoft Office PowerPoint</Application>
  <PresentationFormat>Geniş ekran</PresentationFormat>
  <Paragraphs>14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Duman</vt:lpstr>
      <vt:lpstr>Hastalara oral hijyen eğitiminin verilmesi ve kişisel ağız bakım yöntemlerinin öğretilmesi</vt:lpstr>
      <vt:lpstr>ORAL HİJYEN EĞİTİMİ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AĞIZ VE DİŞ SAĞLIĞI TEKNİKERLİĞİ-2</dc:title>
  <dc:creator>seyma</dc:creator>
  <cp:lastModifiedBy>mert ocak</cp:lastModifiedBy>
  <cp:revision>14</cp:revision>
  <dcterms:created xsi:type="dcterms:W3CDTF">2018-03-18T17:46:15Z</dcterms:created>
  <dcterms:modified xsi:type="dcterms:W3CDTF">2020-01-17T09:03:11Z</dcterms:modified>
</cp:coreProperties>
</file>