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8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CB1AA6-9EA7-4C91-86B1-95E4949F6236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B6565-A383-4B8A-94AB-12E4B01E200B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1B6565-A383-4B8A-94AB-12E4B01E200B}" type="slidenum">
              <a:rPr lang="tr-TR" smtClean="0"/>
              <a:t>2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EE85-4785-4EF6-A1D5-36023407B8FA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4FD3-D066-4307-A9C3-B546733FA43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EE85-4785-4EF6-A1D5-36023407B8FA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4FD3-D066-4307-A9C3-B546733FA4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EE85-4785-4EF6-A1D5-36023407B8FA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4FD3-D066-4307-A9C3-B546733FA4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EE85-4785-4EF6-A1D5-36023407B8FA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4FD3-D066-4307-A9C3-B546733FA4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EE85-4785-4EF6-A1D5-36023407B8FA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4FD3-D066-4307-A9C3-B546733FA43A}" type="slidenum">
              <a:rPr lang="tr-TR" smtClean="0"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EE85-4785-4EF6-A1D5-36023407B8FA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4FD3-D066-4307-A9C3-B546733FA4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EE85-4785-4EF6-A1D5-36023407B8FA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4FD3-D066-4307-A9C3-B546733FA4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EE85-4785-4EF6-A1D5-36023407B8FA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4FD3-D066-4307-A9C3-B546733FA4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EE85-4785-4EF6-A1D5-36023407B8FA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4FD3-D066-4307-A9C3-B546733FA4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EE85-4785-4EF6-A1D5-36023407B8FA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D44FD3-D066-4307-A9C3-B546733FA43A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30EE85-4785-4EF6-A1D5-36023407B8FA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1D44FD3-D066-4307-A9C3-B546733FA43A}" type="slidenum">
              <a:rPr lang="tr-TR" smtClean="0"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E30EE85-4785-4EF6-A1D5-36023407B8FA}" type="datetimeFigureOut">
              <a:rPr lang="tr-TR" smtClean="0"/>
              <a:t>14.6.2017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1D44FD3-D066-4307-A9C3-B546733FA43A}" type="slidenum">
              <a:rPr lang="tr-TR" smtClean="0"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Coğrafi İşaret Başvuru Aşamaları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Coğrafi işaret başvuru yapan ürünlerde olması gereken unsurlar</a:t>
            </a:r>
          </a:p>
          <a:p>
            <a:endParaRPr lang="tr-TR" dirty="0"/>
          </a:p>
          <a:p>
            <a:pPr>
              <a:buNone/>
            </a:pPr>
            <a:r>
              <a:rPr lang="tr-TR" dirty="0" smtClean="0"/>
              <a:t>Başvuru formunda olması gereken bilgiler</a:t>
            </a:r>
          </a:p>
          <a:p>
            <a:pPr>
              <a:buNone/>
            </a:pPr>
            <a:endParaRPr lang="tr-TR" dirty="0"/>
          </a:p>
          <a:p>
            <a:pPr>
              <a:buNone/>
            </a:pPr>
            <a:r>
              <a:rPr lang="tr-TR" dirty="0" smtClean="0"/>
              <a:t>Yöreye özgünlüğünün ispatına yönelik özellikler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23</Words>
  <Application>Microsoft Office PowerPoint</Application>
  <PresentationFormat>Ekran Gösterisi (4:3)</PresentationFormat>
  <Paragraphs>7</Paragraphs>
  <Slides>2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Akış</vt:lpstr>
      <vt:lpstr>Coğrafi İşaret Başvuru Aşamaları</vt:lpstr>
      <vt:lpstr>Slayt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Coğrafi İşaret Başvuru Aşamaları</dc:title>
  <dc:creator>Kullanıcı123</dc:creator>
  <cp:lastModifiedBy>Kullanıcı123</cp:lastModifiedBy>
  <cp:revision>1</cp:revision>
  <dcterms:created xsi:type="dcterms:W3CDTF">2017-06-14T06:54:52Z</dcterms:created>
  <dcterms:modified xsi:type="dcterms:W3CDTF">2017-06-14T06:55:09Z</dcterms:modified>
</cp:coreProperties>
</file>