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2" d="100"/>
          <a:sy n="112" d="100"/>
        </p:scale>
        <p:origin x="-158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99373BE-DF0C-42AB-B188-7E55D52396FC}"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74882CF-9FAA-4CDE-8462-0493E1337607}" type="slidenum">
              <a:rPr lang="tr-TR" smtClean="0"/>
              <a:t>‹#›</a:t>
            </a:fld>
            <a:endParaRPr lang="tr-TR"/>
          </a:p>
        </p:txBody>
      </p:sp>
    </p:spTree>
    <p:extLst>
      <p:ext uri="{BB962C8B-B14F-4D97-AF65-F5344CB8AC3E}">
        <p14:creationId xmlns:p14="http://schemas.microsoft.com/office/powerpoint/2010/main" val="3761262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99373BE-DF0C-42AB-B188-7E55D52396FC}"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74882CF-9FAA-4CDE-8462-0493E1337607}" type="slidenum">
              <a:rPr lang="tr-TR" smtClean="0"/>
              <a:t>‹#›</a:t>
            </a:fld>
            <a:endParaRPr lang="tr-TR"/>
          </a:p>
        </p:txBody>
      </p:sp>
    </p:spTree>
    <p:extLst>
      <p:ext uri="{BB962C8B-B14F-4D97-AF65-F5344CB8AC3E}">
        <p14:creationId xmlns:p14="http://schemas.microsoft.com/office/powerpoint/2010/main" val="2078396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99373BE-DF0C-42AB-B188-7E55D52396FC}"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74882CF-9FAA-4CDE-8462-0493E1337607}" type="slidenum">
              <a:rPr lang="tr-TR" smtClean="0"/>
              <a:t>‹#›</a:t>
            </a:fld>
            <a:endParaRPr lang="tr-TR"/>
          </a:p>
        </p:txBody>
      </p:sp>
    </p:spTree>
    <p:extLst>
      <p:ext uri="{BB962C8B-B14F-4D97-AF65-F5344CB8AC3E}">
        <p14:creationId xmlns:p14="http://schemas.microsoft.com/office/powerpoint/2010/main" val="2483409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99373BE-DF0C-42AB-B188-7E55D52396FC}"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74882CF-9FAA-4CDE-8462-0493E1337607}" type="slidenum">
              <a:rPr lang="tr-TR" smtClean="0"/>
              <a:t>‹#›</a:t>
            </a:fld>
            <a:endParaRPr lang="tr-TR"/>
          </a:p>
        </p:txBody>
      </p:sp>
    </p:spTree>
    <p:extLst>
      <p:ext uri="{BB962C8B-B14F-4D97-AF65-F5344CB8AC3E}">
        <p14:creationId xmlns:p14="http://schemas.microsoft.com/office/powerpoint/2010/main" val="936311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99373BE-DF0C-42AB-B188-7E55D52396FC}"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74882CF-9FAA-4CDE-8462-0493E1337607}" type="slidenum">
              <a:rPr lang="tr-TR" smtClean="0"/>
              <a:t>‹#›</a:t>
            </a:fld>
            <a:endParaRPr lang="tr-TR"/>
          </a:p>
        </p:txBody>
      </p:sp>
    </p:spTree>
    <p:extLst>
      <p:ext uri="{BB962C8B-B14F-4D97-AF65-F5344CB8AC3E}">
        <p14:creationId xmlns:p14="http://schemas.microsoft.com/office/powerpoint/2010/main" val="1938831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99373BE-DF0C-42AB-B188-7E55D52396FC}" type="datetimeFigureOut">
              <a:rPr lang="tr-TR" smtClean="0"/>
              <a:t>20.03.2020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74882CF-9FAA-4CDE-8462-0493E1337607}" type="slidenum">
              <a:rPr lang="tr-TR" smtClean="0"/>
              <a:t>‹#›</a:t>
            </a:fld>
            <a:endParaRPr lang="tr-TR"/>
          </a:p>
        </p:txBody>
      </p:sp>
    </p:spTree>
    <p:extLst>
      <p:ext uri="{BB962C8B-B14F-4D97-AF65-F5344CB8AC3E}">
        <p14:creationId xmlns:p14="http://schemas.microsoft.com/office/powerpoint/2010/main" val="3972397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99373BE-DF0C-42AB-B188-7E55D52396FC}" type="datetimeFigureOut">
              <a:rPr lang="tr-TR" smtClean="0"/>
              <a:t>20.03.2020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74882CF-9FAA-4CDE-8462-0493E1337607}" type="slidenum">
              <a:rPr lang="tr-TR" smtClean="0"/>
              <a:t>‹#›</a:t>
            </a:fld>
            <a:endParaRPr lang="tr-TR"/>
          </a:p>
        </p:txBody>
      </p:sp>
    </p:spTree>
    <p:extLst>
      <p:ext uri="{BB962C8B-B14F-4D97-AF65-F5344CB8AC3E}">
        <p14:creationId xmlns:p14="http://schemas.microsoft.com/office/powerpoint/2010/main" val="3873714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99373BE-DF0C-42AB-B188-7E55D52396FC}" type="datetimeFigureOut">
              <a:rPr lang="tr-TR" smtClean="0"/>
              <a:t>20.03.2020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74882CF-9FAA-4CDE-8462-0493E1337607}" type="slidenum">
              <a:rPr lang="tr-TR" smtClean="0"/>
              <a:t>‹#›</a:t>
            </a:fld>
            <a:endParaRPr lang="tr-TR"/>
          </a:p>
        </p:txBody>
      </p:sp>
    </p:spTree>
    <p:extLst>
      <p:ext uri="{BB962C8B-B14F-4D97-AF65-F5344CB8AC3E}">
        <p14:creationId xmlns:p14="http://schemas.microsoft.com/office/powerpoint/2010/main" val="3142971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99373BE-DF0C-42AB-B188-7E55D52396FC}" type="datetimeFigureOut">
              <a:rPr lang="tr-TR" smtClean="0"/>
              <a:t>20.03.2020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74882CF-9FAA-4CDE-8462-0493E1337607}" type="slidenum">
              <a:rPr lang="tr-TR" smtClean="0"/>
              <a:t>‹#›</a:t>
            </a:fld>
            <a:endParaRPr lang="tr-TR"/>
          </a:p>
        </p:txBody>
      </p:sp>
    </p:spTree>
    <p:extLst>
      <p:ext uri="{BB962C8B-B14F-4D97-AF65-F5344CB8AC3E}">
        <p14:creationId xmlns:p14="http://schemas.microsoft.com/office/powerpoint/2010/main" val="26035552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99373BE-DF0C-42AB-B188-7E55D52396FC}" type="datetimeFigureOut">
              <a:rPr lang="tr-TR" smtClean="0"/>
              <a:t>20.03.2020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74882CF-9FAA-4CDE-8462-0493E1337607}" type="slidenum">
              <a:rPr lang="tr-TR" smtClean="0"/>
              <a:t>‹#›</a:t>
            </a:fld>
            <a:endParaRPr lang="tr-TR"/>
          </a:p>
        </p:txBody>
      </p:sp>
    </p:spTree>
    <p:extLst>
      <p:ext uri="{BB962C8B-B14F-4D97-AF65-F5344CB8AC3E}">
        <p14:creationId xmlns:p14="http://schemas.microsoft.com/office/powerpoint/2010/main" val="1326451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99373BE-DF0C-42AB-B188-7E55D52396FC}" type="datetimeFigureOut">
              <a:rPr lang="tr-TR" smtClean="0"/>
              <a:t>20.03.2020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74882CF-9FAA-4CDE-8462-0493E1337607}" type="slidenum">
              <a:rPr lang="tr-TR" smtClean="0"/>
              <a:t>‹#›</a:t>
            </a:fld>
            <a:endParaRPr lang="tr-TR"/>
          </a:p>
        </p:txBody>
      </p:sp>
    </p:spTree>
    <p:extLst>
      <p:ext uri="{BB962C8B-B14F-4D97-AF65-F5344CB8AC3E}">
        <p14:creationId xmlns:p14="http://schemas.microsoft.com/office/powerpoint/2010/main" val="4060506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9373BE-DF0C-42AB-B188-7E55D52396FC}" type="datetimeFigureOut">
              <a:rPr lang="tr-TR" smtClean="0"/>
              <a:t>20.03.2020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4882CF-9FAA-4CDE-8462-0493E1337607}" type="slidenum">
              <a:rPr lang="tr-TR" smtClean="0"/>
              <a:t>‹#›</a:t>
            </a:fld>
            <a:endParaRPr lang="tr-TR"/>
          </a:p>
        </p:txBody>
      </p:sp>
    </p:spTree>
    <p:extLst>
      <p:ext uri="{BB962C8B-B14F-4D97-AF65-F5344CB8AC3E}">
        <p14:creationId xmlns:p14="http://schemas.microsoft.com/office/powerpoint/2010/main" val="10557388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6. Hafta</a:t>
            </a:r>
            <a:endParaRPr lang="tr-TR" dirty="0"/>
          </a:p>
        </p:txBody>
      </p:sp>
      <p:sp>
        <p:nvSpPr>
          <p:cNvPr id="3" name="Alt Başlık 2"/>
          <p:cNvSpPr>
            <a:spLocks noGrp="1"/>
          </p:cNvSpPr>
          <p:nvPr>
            <p:ph type="subTitle" idx="1"/>
          </p:nvPr>
        </p:nvSpPr>
        <p:spPr/>
        <p:txBody>
          <a:bodyPr/>
          <a:lstStyle/>
          <a:p>
            <a:r>
              <a:rPr lang="tr-TR" dirty="0" smtClean="0"/>
              <a:t>İsmet Çağatay</a:t>
            </a:r>
            <a:endParaRPr lang="tr-TR" dirty="0"/>
          </a:p>
        </p:txBody>
      </p:sp>
    </p:spTree>
    <p:extLst>
      <p:ext uri="{BB962C8B-B14F-4D97-AF65-F5344CB8AC3E}">
        <p14:creationId xmlns:p14="http://schemas.microsoft.com/office/powerpoint/2010/main" val="5483350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Birçok kadın edebiyatçıyı etkileyen, Urdu edebiyatında çok önemli bir yere sahip olan İsmet Çağatay hem öykü hem de roman yazarı olarak kadınların gizli kalmış tüm yönlerini ayrıntılarıyla anlatmıştır.</a:t>
            </a:r>
          </a:p>
          <a:p>
            <a:r>
              <a:rPr lang="tr-TR" dirty="0" err="1" smtClean="0"/>
              <a:t>Angare’yle</a:t>
            </a:r>
            <a:r>
              <a:rPr lang="tr-TR" dirty="0" smtClean="0"/>
              <a:t> sistemi, yaşamı irdelemeye başlayan bir devir beraberinde radikal değişimleri getirmişti.</a:t>
            </a:r>
            <a:endParaRPr lang="tr-TR" dirty="0"/>
          </a:p>
        </p:txBody>
      </p:sp>
    </p:spTree>
    <p:extLst>
      <p:ext uri="{BB962C8B-B14F-4D97-AF65-F5344CB8AC3E}">
        <p14:creationId xmlns:p14="http://schemas.microsoft.com/office/powerpoint/2010/main" val="2190954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err="1" smtClean="0"/>
              <a:t>Secad</a:t>
            </a:r>
            <a:r>
              <a:rPr lang="tr-TR" dirty="0" smtClean="0"/>
              <a:t> Zahir, </a:t>
            </a:r>
            <a:r>
              <a:rPr lang="tr-TR" dirty="0" err="1" smtClean="0"/>
              <a:t>Ahmed</a:t>
            </a:r>
            <a:r>
              <a:rPr lang="tr-TR" dirty="0" smtClean="0"/>
              <a:t> Ali ve </a:t>
            </a:r>
            <a:r>
              <a:rPr lang="tr-TR" dirty="0" err="1" smtClean="0"/>
              <a:t>Raşid</a:t>
            </a:r>
            <a:r>
              <a:rPr lang="tr-TR" dirty="0" smtClean="0"/>
              <a:t> Cihan’la ateşlenen ve gelenekçileri öfkelendiren bu ilerici hareket etkisini özellikle öykü üzerinde göstermişti.</a:t>
            </a:r>
          </a:p>
          <a:p>
            <a:r>
              <a:rPr lang="tr-TR" dirty="0" smtClean="0"/>
              <a:t>İsmet Çağatay, yazmış olduğu her öykü ve romana kendi ideolojisini de yansıtmıştır. </a:t>
            </a:r>
          </a:p>
          <a:p>
            <a:r>
              <a:rPr lang="tr-TR" dirty="0" smtClean="0"/>
              <a:t>İsmet Çağatay sosyal ve psikolojik analiz ve değerlendirmeleri cesur anlatımıyla ve usta diliyle özel bir tarza büründürür.</a:t>
            </a:r>
          </a:p>
          <a:p>
            <a:pPr marL="0" indent="0">
              <a:buNone/>
            </a:pPr>
            <a:endParaRPr lang="tr-TR" dirty="0" smtClean="0"/>
          </a:p>
        </p:txBody>
      </p:sp>
    </p:spTree>
    <p:extLst>
      <p:ext uri="{BB962C8B-B14F-4D97-AF65-F5344CB8AC3E}">
        <p14:creationId xmlns:p14="http://schemas.microsoft.com/office/powerpoint/2010/main" val="405243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smtClean="0"/>
              <a:t>Masume adlı romanı bölünme sonrasında Hindistan’da ortaya çıkan sosyal sorunlar üzerine eğilen Hindistan toplumunu eleştiren bir eserdir.</a:t>
            </a:r>
          </a:p>
          <a:p>
            <a:r>
              <a:rPr lang="tr-TR" dirty="0" smtClean="0"/>
              <a:t>Bu eser yazarın toplumcu gerçekçiliğini kusursuz yansıtır.</a:t>
            </a:r>
          </a:p>
          <a:p>
            <a:r>
              <a:rPr lang="tr-TR" dirty="0" smtClean="0"/>
              <a:t>Sermayedar sisteme karşı daima sesini yükseltmiş, kadınların tabu olarak görülmesine duyduğu öfkeyi öykülerinde ön plana çıkarmıştır.</a:t>
            </a:r>
          </a:p>
          <a:p>
            <a:endParaRPr lang="tr-TR" dirty="0"/>
          </a:p>
        </p:txBody>
      </p:sp>
    </p:spTree>
    <p:extLst>
      <p:ext uri="{BB962C8B-B14F-4D97-AF65-F5344CB8AC3E}">
        <p14:creationId xmlns:p14="http://schemas.microsoft.com/office/powerpoint/2010/main" val="738747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r>
              <a:rPr lang="tr-TR" dirty="0" smtClean="0"/>
              <a:t>Ayrıca vicdani duygularıyla yoksullara zenginlerin bakış ve davranış açısını konu ettiği öykülerinde bile, zenginlerin yoksulu daima yoksul olarak gördüğünü hizmetçiye hep hizmetçi gibi davrandığını ve tüm bu zihniyetlerden nasıl nefret ettiğini, yazdıklarıyla kolayca belleklere yerleştirir.</a:t>
            </a:r>
          </a:p>
          <a:p>
            <a:pPr algn="just"/>
            <a:r>
              <a:rPr lang="tr-TR" dirty="0" smtClean="0"/>
              <a:t>İsmet Çağatay </a:t>
            </a:r>
            <a:r>
              <a:rPr lang="tr-TR" dirty="0" err="1" smtClean="0"/>
              <a:t>özellike</a:t>
            </a:r>
            <a:r>
              <a:rPr lang="tr-TR" dirty="0" smtClean="0"/>
              <a:t> bölünme döneminde göç etmek zorunda bırakılan Hindu, Sih ve Müslümanların geçirmiş oldukları psikolojik travmaları eserlerinde işlemiştir.</a:t>
            </a:r>
            <a:endParaRPr lang="tr-TR" dirty="0"/>
          </a:p>
        </p:txBody>
      </p:sp>
    </p:spTree>
    <p:extLst>
      <p:ext uri="{BB962C8B-B14F-4D97-AF65-F5344CB8AC3E}">
        <p14:creationId xmlns:p14="http://schemas.microsoft.com/office/powerpoint/2010/main" val="241353189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204</Words>
  <Application>Microsoft Office PowerPoint</Application>
  <PresentationFormat>Ekran Gösterisi (4:3)</PresentationFormat>
  <Paragraphs>12</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6. Hafta</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 Hafta</dc:title>
  <dc:creator>Davut</dc:creator>
  <cp:lastModifiedBy>Davut</cp:lastModifiedBy>
  <cp:revision>2</cp:revision>
  <dcterms:created xsi:type="dcterms:W3CDTF">2020-03-20T10:16:09Z</dcterms:created>
  <dcterms:modified xsi:type="dcterms:W3CDTF">2020-03-20T10:35:07Z</dcterms:modified>
</cp:coreProperties>
</file>