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0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 err="1"/>
              <a:t>Popup</a:t>
            </a:r>
            <a:r>
              <a:rPr lang="tr-TR" dirty="0"/>
              <a:t> ve Süper </a:t>
            </a:r>
            <a:r>
              <a:rPr lang="tr-TR" dirty="0" err="1"/>
              <a:t>Genieler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Bölüm </a:t>
            </a:r>
            <a:r>
              <a:rPr lang="tr-TR" dirty="0" err="1"/>
              <a:t>Popup</a:t>
            </a:r>
            <a:r>
              <a:rPr lang="tr-TR" dirty="0"/>
              <a:t> ve Süper </a:t>
            </a:r>
            <a:r>
              <a:rPr lang="tr-TR" dirty="0" err="1"/>
              <a:t>Genieler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Örneğin bir objenin sıcaklığını gözlemlemek, kontrolünü yapmak için kullandığımız nümerik </a:t>
            </a:r>
            <a:r>
              <a:rPr lang="tr-TR" dirty="0" err="1"/>
              <a:t>displayler</a:t>
            </a:r>
            <a:r>
              <a:rPr lang="tr-TR" dirty="0"/>
              <a:t>, butonlar </a:t>
            </a:r>
            <a:r>
              <a:rPr lang="tr-TR" dirty="0" err="1"/>
              <a:t>vs</a:t>
            </a:r>
            <a:r>
              <a:rPr lang="tr-TR" dirty="0"/>
              <a:t> gibi bileşenleri ana sayfada değil de küçük bir sayfada oluşturabiliriz. Bu küçük sayfalara </a:t>
            </a:r>
            <a:r>
              <a:rPr lang="tr-TR" dirty="0" err="1"/>
              <a:t>popup</a:t>
            </a:r>
            <a:r>
              <a:rPr lang="tr-TR" dirty="0"/>
              <a:t> sayfası denir. </a:t>
            </a:r>
          </a:p>
          <a:p>
            <a:r>
              <a:rPr lang="tr-TR" dirty="0"/>
              <a:t>File--&gt;New--&gt;</a:t>
            </a:r>
            <a:r>
              <a:rPr lang="tr-TR" dirty="0" err="1"/>
              <a:t>Page</a:t>
            </a:r>
            <a:r>
              <a:rPr lang="tr-TR" dirty="0"/>
              <a:t>--&gt;standart--&gt;</a:t>
            </a:r>
            <a:r>
              <a:rPr lang="tr-TR" dirty="0" err="1"/>
              <a:t>blank</a:t>
            </a:r>
            <a:r>
              <a:rPr lang="tr-TR" dirty="0"/>
              <a:t>--&gt;OK (boş sayfa)  (Yeni bir sayfa oluşturup bu sayfayı pastörizasyon sayfası içinde çağıracağız.)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Bölüm </a:t>
            </a:r>
            <a:r>
              <a:rPr lang="tr-TR" dirty="0" err="1"/>
              <a:t>Popup</a:t>
            </a:r>
            <a:r>
              <a:rPr lang="tr-TR" dirty="0"/>
              <a:t> ve Süper </a:t>
            </a:r>
            <a:r>
              <a:rPr lang="tr-TR" dirty="0" err="1"/>
              <a:t>Genieler</a:t>
            </a:r>
            <a:endParaRPr lang="tr-TR" dirty="0"/>
          </a:p>
        </p:txBody>
      </p:sp>
      <p:pic>
        <p:nvPicPr>
          <p:cNvPr id="4" name="Resi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619" y="1832362"/>
            <a:ext cx="5907010" cy="44792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42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Bölüm </a:t>
            </a:r>
            <a:r>
              <a:rPr lang="tr-TR" dirty="0" err="1"/>
              <a:t>Popup</a:t>
            </a:r>
            <a:r>
              <a:rPr lang="tr-TR" dirty="0"/>
              <a:t> ve Süper </a:t>
            </a:r>
            <a:r>
              <a:rPr lang="tr-TR" dirty="0" err="1"/>
              <a:t>Genieler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Yukarıdaki şekle benzeyen bir </a:t>
            </a:r>
            <a:r>
              <a:rPr lang="tr-TR" dirty="0" err="1"/>
              <a:t>popup</a:t>
            </a:r>
            <a:r>
              <a:rPr lang="tr-TR" dirty="0"/>
              <a:t> sayfası oluşturacağız. </a:t>
            </a:r>
            <a:r>
              <a:rPr lang="tr-TR" dirty="0" err="1"/>
              <a:t>Popup</a:t>
            </a:r>
            <a:r>
              <a:rPr lang="tr-TR" dirty="0"/>
              <a:t> sayfasında bir başlık, On </a:t>
            </a:r>
            <a:r>
              <a:rPr lang="tr-TR" dirty="0" err="1"/>
              <a:t>Off</a:t>
            </a:r>
            <a:r>
              <a:rPr lang="tr-TR" dirty="0"/>
              <a:t> butonları, sıcaklığı gözlemlemek için bir </a:t>
            </a:r>
            <a:r>
              <a:rPr lang="tr-TR" dirty="0" err="1"/>
              <a:t>display</a:t>
            </a:r>
            <a:r>
              <a:rPr lang="tr-TR" dirty="0"/>
              <a:t>, bir </a:t>
            </a:r>
            <a:r>
              <a:rPr lang="tr-TR" dirty="0" err="1"/>
              <a:t>lamba..gibi</a:t>
            </a:r>
            <a:r>
              <a:rPr lang="tr-TR" dirty="0"/>
              <a:t> özellikler olacak.</a:t>
            </a:r>
          </a:p>
          <a:p>
            <a:r>
              <a:rPr lang="tr-TR" dirty="0" err="1"/>
              <a:t>Blank</a:t>
            </a:r>
            <a:r>
              <a:rPr lang="tr-TR" dirty="0"/>
              <a:t> sayfasında bir buton alıyoruz. </a:t>
            </a:r>
            <a:r>
              <a:rPr lang="tr-TR" dirty="0" err="1"/>
              <a:t>Text</a:t>
            </a:r>
            <a:r>
              <a:rPr lang="tr-TR" dirty="0"/>
              <a:t>--&gt;Open, </a:t>
            </a:r>
            <a:r>
              <a:rPr lang="tr-TR" dirty="0" err="1"/>
              <a:t>Input</a:t>
            </a:r>
            <a:r>
              <a:rPr lang="tr-TR" dirty="0"/>
              <a:t>--&gt; ?1?=1 (1. Değişken olarak tanımlayacağımız değişkeni bu buton vasıtasıyla 1 yapacağız.) Ok.</a:t>
            </a:r>
          </a:p>
          <a:p>
            <a:r>
              <a:rPr lang="tr-TR" dirty="0" err="1"/>
              <a:t>Copy</a:t>
            </a:r>
            <a:r>
              <a:rPr lang="tr-TR" dirty="0"/>
              <a:t> </a:t>
            </a:r>
            <a:r>
              <a:rPr lang="tr-TR" dirty="0" err="1"/>
              <a:t>Paste</a:t>
            </a:r>
            <a:r>
              <a:rPr lang="tr-TR" dirty="0"/>
              <a:t> ile ikinci butonu oluşturuyoruz. </a:t>
            </a:r>
            <a:r>
              <a:rPr lang="tr-TR" dirty="0" err="1"/>
              <a:t>Text</a:t>
            </a:r>
            <a:r>
              <a:rPr lang="tr-TR" dirty="0"/>
              <a:t>--&gt;Close, </a:t>
            </a:r>
            <a:r>
              <a:rPr lang="tr-TR" dirty="0" err="1"/>
              <a:t>Input</a:t>
            </a:r>
            <a:r>
              <a:rPr lang="tr-TR" dirty="0"/>
              <a:t>--&gt; ?1?=0</a:t>
            </a:r>
          </a:p>
          <a:p>
            <a:r>
              <a:rPr lang="tr-TR" dirty="0"/>
              <a:t>Pencereyi kapatma işlemi için bir buton daha alıyoruz. </a:t>
            </a:r>
            <a:r>
              <a:rPr lang="tr-TR" dirty="0" err="1"/>
              <a:t>Type</a:t>
            </a:r>
            <a:r>
              <a:rPr lang="tr-TR" dirty="0"/>
              <a:t>--&gt;</a:t>
            </a:r>
            <a:r>
              <a:rPr lang="tr-TR" dirty="0" err="1"/>
              <a:t>Symbol</a:t>
            </a:r>
            <a:r>
              <a:rPr lang="tr-TR" dirty="0"/>
              <a:t> seçip, set de Library--&gt;</a:t>
            </a:r>
            <a:r>
              <a:rPr lang="tr-TR" dirty="0" err="1"/>
              <a:t>Csv</a:t>
            </a:r>
            <a:r>
              <a:rPr lang="tr-TR" dirty="0"/>
              <a:t> </a:t>
            </a:r>
            <a:r>
              <a:rPr lang="tr-TR" dirty="0" err="1"/>
              <a:t>icons</a:t>
            </a:r>
            <a:r>
              <a:rPr lang="tr-TR" dirty="0"/>
              <a:t>--&gt; Kapatma işaretini seçiyoruz. (Kırmızı çarpı), </a:t>
            </a:r>
            <a:r>
              <a:rPr lang="tr-TR" dirty="0" err="1"/>
              <a:t>Input</a:t>
            </a:r>
            <a:r>
              <a:rPr lang="tr-TR" dirty="0"/>
              <a:t>--&gt; </a:t>
            </a:r>
            <a:r>
              <a:rPr lang="tr-TR" dirty="0" err="1"/>
              <a:t>Insert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--&gt;</a:t>
            </a:r>
            <a:r>
              <a:rPr lang="tr-TR" dirty="0" err="1"/>
              <a:t>WinFree</a:t>
            </a:r>
            <a:r>
              <a:rPr lang="tr-TR" dirty="0"/>
              <a:t> seçiyoruz. (</a:t>
            </a:r>
            <a:r>
              <a:rPr lang="tr-TR" dirty="0" err="1"/>
              <a:t>Window</a:t>
            </a:r>
            <a:r>
              <a:rPr lang="tr-TR" dirty="0"/>
              <a:t> </a:t>
            </a:r>
            <a:r>
              <a:rPr lang="tr-TR" dirty="0" err="1"/>
              <a:t>Free</a:t>
            </a:r>
            <a:r>
              <a:rPr lang="tr-TR" dirty="0"/>
              <a:t>--&gt;Pencereyi kapat)</a:t>
            </a:r>
          </a:p>
          <a:p>
            <a:r>
              <a:rPr lang="tr-TR" dirty="0"/>
              <a:t>Lamba ekleyeceğiz. </a:t>
            </a:r>
            <a:r>
              <a:rPr lang="tr-TR" dirty="0" err="1"/>
              <a:t>Symbol</a:t>
            </a:r>
            <a:r>
              <a:rPr lang="tr-TR" dirty="0"/>
              <a:t> set--&gt;</a:t>
            </a:r>
            <a:r>
              <a:rPr lang="tr-TR" dirty="0" err="1"/>
              <a:t>Off</a:t>
            </a:r>
            <a:r>
              <a:rPr lang="tr-TR" dirty="0"/>
              <a:t> </a:t>
            </a:r>
            <a:r>
              <a:rPr lang="tr-TR" dirty="0" err="1"/>
              <a:t>symbol</a:t>
            </a:r>
            <a:r>
              <a:rPr lang="tr-TR" dirty="0"/>
              <a:t>--&gt;</a:t>
            </a:r>
            <a:r>
              <a:rPr lang="tr-TR" dirty="0" err="1"/>
              <a:t>lights</a:t>
            </a:r>
            <a:r>
              <a:rPr lang="tr-TR" dirty="0"/>
              <a:t> _</a:t>
            </a:r>
            <a:r>
              <a:rPr lang="tr-TR" dirty="0" err="1"/>
              <a:t>square_medium</a:t>
            </a:r>
            <a:r>
              <a:rPr lang="tr-TR" dirty="0"/>
              <a:t>--&gt;</a:t>
            </a:r>
            <a:r>
              <a:rPr lang="tr-TR" dirty="0" err="1"/>
              <a:t>gray</a:t>
            </a:r>
            <a:r>
              <a:rPr lang="tr-TR" dirty="0"/>
              <a:t>, On </a:t>
            </a:r>
            <a:r>
              <a:rPr lang="tr-TR" dirty="0" err="1"/>
              <a:t>symbol</a:t>
            </a:r>
            <a:r>
              <a:rPr lang="tr-TR" dirty="0"/>
              <a:t>--&gt;</a:t>
            </a:r>
            <a:r>
              <a:rPr lang="tr-TR" dirty="0" err="1"/>
              <a:t>lights</a:t>
            </a:r>
            <a:r>
              <a:rPr lang="tr-TR" dirty="0"/>
              <a:t> _</a:t>
            </a:r>
            <a:r>
              <a:rPr lang="tr-TR" dirty="0" err="1"/>
              <a:t>square_medium</a:t>
            </a:r>
            <a:r>
              <a:rPr lang="tr-TR" dirty="0"/>
              <a:t>--&gt;</a:t>
            </a:r>
            <a:r>
              <a:rPr lang="tr-TR" dirty="0" err="1"/>
              <a:t>green</a:t>
            </a:r>
            <a:r>
              <a:rPr lang="tr-TR" dirty="0"/>
              <a:t>, On </a:t>
            </a:r>
            <a:r>
              <a:rPr lang="tr-TR" dirty="0" err="1"/>
              <a:t>symbol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--&gt;?1?=1.</a:t>
            </a:r>
          </a:p>
        </p:txBody>
      </p:sp>
    </p:spTree>
    <p:extLst>
      <p:ext uri="{BB962C8B-B14F-4D97-AF65-F5344CB8AC3E}">
        <p14:creationId xmlns:p14="http://schemas.microsoft.com/office/powerpoint/2010/main" val="14075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Bölüm </a:t>
            </a:r>
            <a:r>
              <a:rPr lang="tr-TR" dirty="0" err="1"/>
              <a:t>Popup</a:t>
            </a:r>
            <a:r>
              <a:rPr lang="tr-TR" dirty="0"/>
              <a:t> ve Süper </a:t>
            </a:r>
            <a:r>
              <a:rPr lang="tr-TR" dirty="0" err="1"/>
              <a:t>Genieler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Copy</a:t>
            </a:r>
            <a:r>
              <a:rPr lang="tr-TR" dirty="0"/>
              <a:t> </a:t>
            </a:r>
            <a:r>
              <a:rPr lang="tr-TR" dirty="0" err="1"/>
              <a:t>paste</a:t>
            </a:r>
            <a:r>
              <a:rPr lang="tr-TR" dirty="0"/>
              <a:t> ile ikinci lambayı oluşturuyoruz. On </a:t>
            </a:r>
            <a:r>
              <a:rPr lang="tr-TR" dirty="0" err="1"/>
              <a:t>symbol</a:t>
            </a:r>
            <a:r>
              <a:rPr lang="tr-TR" dirty="0"/>
              <a:t>--&gt;</a:t>
            </a:r>
            <a:r>
              <a:rPr lang="tr-TR" dirty="0" err="1"/>
              <a:t>lights</a:t>
            </a:r>
            <a:r>
              <a:rPr lang="tr-TR" dirty="0"/>
              <a:t> _</a:t>
            </a:r>
            <a:r>
              <a:rPr lang="tr-TR" dirty="0" err="1"/>
              <a:t>square_medium</a:t>
            </a:r>
            <a:r>
              <a:rPr lang="tr-TR" dirty="0"/>
              <a:t>--&gt;</a:t>
            </a:r>
            <a:r>
              <a:rPr lang="tr-TR" dirty="0" err="1"/>
              <a:t>red</a:t>
            </a:r>
            <a:r>
              <a:rPr lang="tr-TR" dirty="0"/>
              <a:t>, On </a:t>
            </a:r>
            <a:r>
              <a:rPr lang="tr-TR" dirty="0" err="1"/>
              <a:t>symbol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--&gt;?1?=0.</a:t>
            </a:r>
          </a:p>
          <a:p>
            <a:r>
              <a:rPr lang="tr-TR" dirty="0"/>
              <a:t>Üste nümerik </a:t>
            </a:r>
            <a:r>
              <a:rPr lang="tr-TR" dirty="0" err="1"/>
              <a:t>display</a:t>
            </a:r>
            <a:r>
              <a:rPr lang="tr-TR" dirty="0"/>
              <a:t> ekliyoruz. </a:t>
            </a:r>
            <a:r>
              <a:rPr lang="tr-TR" dirty="0" err="1"/>
              <a:t>Numeric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--&gt;?2?.</a:t>
            </a:r>
          </a:p>
          <a:p>
            <a:r>
              <a:rPr lang="tr-TR" dirty="0"/>
              <a:t>Yaptıklarımızı bir dikdörtgen içerisine alıyoruz. </a:t>
            </a:r>
            <a:r>
              <a:rPr lang="tr-TR" dirty="0" err="1"/>
              <a:t>Filled</a:t>
            </a:r>
            <a:r>
              <a:rPr lang="tr-TR" dirty="0"/>
              <a:t> tikli, renk seçiyoruz. Ok deyip </a:t>
            </a:r>
            <a:r>
              <a:rPr lang="tr-TR" dirty="0" err="1"/>
              <a:t>Send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yapıyoruz. Sayfanın köşesine dikdörtgeni ve içindekiler yerleştiriyoruz. Sayfayı </a:t>
            </a:r>
            <a:r>
              <a:rPr lang="tr-TR" dirty="0" err="1"/>
              <a:t>save</a:t>
            </a:r>
            <a:r>
              <a:rPr lang="tr-TR" dirty="0"/>
              <a:t> ediyoruz. !</a:t>
            </a:r>
            <a:r>
              <a:rPr lang="tr-TR" dirty="0" err="1"/>
              <a:t>Valve</a:t>
            </a:r>
            <a:r>
              <a:rPr lang="tr-TR" dirty="0"/>
              <a:t> ismini veriyoruz. OK.  (Bu sayfaların </a:t>
            </a:r>
            <a:r>
              <a:rPr lang="tr-TR" dirty="0" err="1"/>
              <a:t>run</a:t>
            </a:r>
            <a:r>
              <a:rPr lang="tr-TR" dirty="0"/>
              <a:t> time da </a:t>
            </a:r>
            <a:r>
              <a:rPr lang="tr-TR" dirty="0" err="1"/>
              <a:t>pagelerin</a:t>
            </a:r>
            <a:r>
              <a:rPr lang="tr-TR" dirty="0"/>
              <a:t> altında gözükmesini istemiyoruz. </a:t>
            </a:r>
            <a:r>
              <a:rPr lang="tr-TR" dirty="0" err="1"/>
              <a:t>Başıda</a:t>
            </a:r>
            <a:r>
              <a:rPr lang="tr-TR" dirty="0"/>
              <a:t> ünlem işareti olan sayfalar sistem sayfalarıdır. Normalde </a:t>
            </a:r>
            <a:r>
              <a:rPr lang="tr-TR" dirty="0" err="1"/>
              <a:t>runtime</a:t>
            </a:r>
            <a:r>
              <a:rPr lang="tr-TR" dirty="0"/>
              <a:t> geçildiğinde </a:t>
            </a:r>
            <a:r>
              <a:rPr lang="tr-TR" dirty="0" err="1"/>
              <a:t>page</a:t>
            </a:r>
            <a:r>
              <a:rPr lang="tr-TR" dirty="0"/>
              <a:t> in altında gözükmezler. Sayfayı dikdörtgen boyutlarına indirmemiz gerekiyor. Yoksa bu sayfayı çağırınca görünen büyük sayfa açılır. Bunun için dikdörtgeni seçip aşağı sağdan boyutlarına bakıyoruz. Sayfada sağ tıklayıp,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 seçip, </a:t>
            </a:r>
            <a:r>
              <a:rPr lang="tr-TR" dirty="0" err="1"/>
              <a:t>Appearance</a:t>
            </a:r>
            <a:r>
              <a:rPr lang="tr-TR" dirty="0"/>
              <a:t>--&gt;</a:t>
            </a:r>
            <a:r>
              <a:rPr lang="tr-TR" dirty="0" err="1"/>
              <a:t>View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--&gt; genişlik ve yükseklik bilgilerini buraya yazıyoruz. Ok. </a:t>
            </a:r>
            <a:r>
              <a:rPr lang="tr-TR" dirty="0" err="1"/>
              <a:t>Save</a:t>
            </a:r>
            <a:r>
              <a:rPr lang="tr-TR" dirty="0"/>
              <a:t> ediyoruz ve sayfayı kapatıyoruz. </a:t>
            </a:r>
          </a:p>
        </p:txBody>
      </p:sp>
    </p:spTree>
    <p:extLst>
      <p:ext uri="{BB962C8B-B14F-4D97-AF65-F5344CB8AC3E}">
        <p14:creationId xmlns:p14="http://schemas.microsoft.com/office/powerpoint/2010/main" val="165483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Bölüm </a:t>
            </a:r>
            <a:r>
              <a:rPr lang="tr-TR" dirty="0" err="1"/>
              <a:t>Popup</a:t>
            </a:r>
            <a:r>
              <a:rPr lang="tr-TR" dirty="0"/>
              <a:t> ve Süper </a:t>
            </a:r>
            <a:r>
              <a:rPr lang="tr-TR" dirty="0" err="1"/>
              <a:t>Genieler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Bu oluşturduğumuz sayfayı hangi nesne ile ilişkilendireceksek, o nesneyi seçip </a:t>
            </a:r>
            <a:r>
              <a:rPr lang="tr-TR" dirty="0" err="1"/>
              <a:t>AssWin</a:t>
            </a:r>
            <a:r>
              <a:rPr lang="tr-TR" dirty="0"/>
              <a:t> yapmamız gerekiyor. (Oluşturduğumuz pencereyi nesne ile ilişkilendirmek.)</a:t>
            </a:r>
          </a:p>
          <a:p>
            <a:r>
              <a:rPr lang="tr-TR" dirty="0" err="1"/>
              <a:t>Cool</a:t>
            </a:r>
            <a:r>
              <a:rPr lang="tr-TR" dirty="0"/>
              <a:t> vanasını seçiyoruz. </a:t>
            </a:r>
            <a:r>
              <a:rPr lang="tr-TR" dirty="0" err="1"/>
              <a:t>Input</a:t>
            </a:r>
            <a:r>
              <a:rPr lang="tr-TR" dirty="0"/>
              <a:t>--&gt;</a:t>
            </a:r>
            <a:r>
              <a:rPr lang="tr-TR" dirty="0" err="1"/>
              <a:t>Touch</a:t>
            </a:r>
            <a:r>
              <a:rPr lang="tr-TR" dirty="0"/>
              <a:t>--&gt;</a:t>
            </a:r>
            <a:r>
              <a:rPr lang="tr-TR" dirty="0" err="1"/>
              <a:t>Insert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--&gt;</a:t>
            </a:r>
            <a:r>
              <a:rPr lang="tr-TR" dirty="0" err="1"/>
              <a:t>AssWin</a:t>
            </a:r>
            <a:r>
              <a:rPr lang="tr-TR" dirty="0"/>
              <a:t> (</a:t>
            </a:r>
            <a:r>
              <a:rPr lang="tr-TR" dirty="0" err="1"/>
              <a:t>Associated</a:t>
            </a:r>
            <a:r>
              <a:rPr lang="tr-TR" dirty="0"/>
              <a:t> </a:t>
            </a:r>
            <a:r>
              <a:rPr lang="tr-TR" dirty="0" err="1"/>
              <a:t>Window</a:t>
            </a:r>
            <a:r>
              <a:rPr lang="tr-TR" dirty="0"/>
              <a:t>) (Vanaya tıkladığımızda küçük pencere açılacak.) </a:t>
            </a:r>
            <a:r>
              <a:rPr lang="tr-TR" dirty="0" err="1"/>
              <a:t>AssWin</a:t>
            </a:r>
            <a:r>
              <a:rPr lang="tr-TR" dirty="0"/>
              <a:t>(</a:t>
            </a:r>
            <a:r>
              <a:rPr lang="tr-TR" dirty="0" err="1"/>
              <a:t>sPage</a:t>
            </a:r>
            <a:r>
              <a:rPr lang="tr-TR" dirty="0"/>
              <a:t>, x, y, </a:t>
            </a:r>
            <a:r>
              <a:rPr lang="tr-TR" dirty="0" err="1"/>
              <a:t>Mode</a:t>
            </a:r>
            <a:r>
              <a:rPr lang="tr-TR" dirty="0"/>
              <a:t>, sTag1, sTag2) şeklinde buraya eklenir.</a:t>
            </a:r>
          </a:p>
          <a:p>
            <a:r>
              <a:rPr lang="tr-TR" dirty="0" err="1"/>
              <a:t>sPage</a:t>
            </a:r>
            <a:r>
              <a:rPr lang="tr-TR" dirty="0"/>
              <a:t>--&gt;Hangi pencere ile ilişkilendirilecek. (s ile başlıyor yani </a:t>
            </a:r>
            <a:r>
              <a:rPr lang="tr-TR" dirty="0" err="1"/>
              <a:t>string</a:t>
            </a:r>
            <a:r>
              <a:rPr lang="tr-TR" dirty="0"/>
              <a:t> olduğu için “ “ içinde yazılacak.)--&gt;”!</a:t>
            </a:r>
            <a:r>
              <a:rPr lang="tr-TR" dirty="0" err="1"/>
              <a:t>Valve</a:t>
            </a:r>
            <a:r>
              <a:rPr lang="tr-TR" dirty="0"/>
              <a:t>” </a:t>
            </a:r>
          </a:p>
          <a:p>
            <a:r>
              <a:rPr lang="tr-TR" dirty="0" err="1"/>
              <a:t>x,y</a:t>
            </a:r>
            <a:r>
              <a:rPr lang="tr-TR" dirty="0"/>
              <a:t>--&gt;Koordinatlar --&gt;145,330</a:t>
            </a:r>
          </a:p>
          <a:p>
            <a:r>
              <a:rPr lang="tr-TR" dirty="0" err="1"/>
              <a:t>Mode</a:t>
            </a:r>
            <a:r>
              <a:rPr lang="tr-TR" dirty="0"/>
              <a:t>--&gt;1+8+512 </a:t>
            </a:r>
          </a:p>
          <a:p>
            <a:r>
              <a:rPr lang="tr-TR" dirty="0" err="1"/>
              <a:t>Tagleri</a:t>
            </a:r>
            <a:r>
              <a:rPr lang="tr-TR" dirty="0"/>
              <a:t> ekleyeceğiz. Bir </a:t>
            </a:r>
            <a:r>
              <a:rPr lang="tr-TR" dirty="0" err="1"/>
              <a:t>popup</a:t>
            </a:r>
            <a:r>
              <a:rPr lang="tr-TR" dirty="0"/>
              <a:t> sayfasına 8 adet </a:t>
            </a:r>
            <a:r>
              <a:rPr lang="tr-TR" dirty="0" err="1"/>
              <a:t>tagi</a:t>
            </a:r>
            <a:r>
              <a:rPr lang="tr-TR" dirty="0"/>
              <a:t> ilişkilendirebiliriz. Burada Tag1 in yerine ne yazarsak ?1? </a:t>
            </a:r>
            <a:r>
              <a:rPr lang="tr-TR" dirty="0" err="1"/>
              <a:t>nin</a:t>
            </a:r>
            <a:r>
              <a:rPr lang="tr-TR" dirty="0"/>
              <a:t> yerine o </a:t>
            </a:r>
            <a:r>
              <a:rPr lang="tr-TR" dirty="0" err="1"/>
              <a:t>tagi</a:t>
            </a:r>
            <a:r>
              <a:rPr lang="tr-TR" dirty="0"/>
              <a:t> atayacak. </a:t>
            </a:r>
            <a:r>
              <a:rPr lang="tr-TR" dirty="0" err="1"/>
              <a:t>Insert</a:t>
            </a:r>
            <a:r>
              <a:rPr lang="tr-TR" dirty="0"/>
              <a:t> </a:t>
            </a:r>
            <a:r>
              <a:rPr lang="tr-TR" dirty="0" err="1"/>
              <a:t>tag</a:t>
            </a:r>
            <a:r>
              <a:rPr lang="tr-TR" dirty="0"/>
              <a:t>--&gt;“</a:t>
            </a:r>
            <a:r>
              <a:rPr lang="tr-TR" dirty="0" err="1"/>
              <a:t>Valve_Cool_CMD</a:t>
            </a:r>
            <a:r>
              <a:rPr lang="tr-TR" dirty="0"/>
              <a:t>”, “</a:t>
            </a:r>
            <a:r>
              <a:rPr lang="tr-TR" dirty="0" err="1"/>
              <a:t>TIC_Cool_PV</a:t>
            </a:r>
            <a:r>
              <a:rPr lang="tr-TR" dirty="0"/>
              <a:t>”)</a:t>
            </a:r>
          </a:p>
          <a:p>
            <a:r>
              <a:rPr lang="tr-TR" dirty="0"/>
              <a:t>Buna göre ?1?--&gt; </a:t>
            </a:r>
            <a:r>
              <a:rPr lang="tr-TR" dirty="0" err="1"/>
              <a:t>Valve_Cool_CMD</a:t>
            </a:r>
            <a:r>
              <a:rPr lang="tr-TR" dirty="0"/>
              <a:t>, ?2?--&gt; </a:t>
            </a:r>
            <a:r>
              <a:rPr lang="tr-TR" dirty="0" err="1"/>
              <a:t>TIC_Cool_PV</a:t>
            </a:r>
            <a:r>
              <a:rPr lang="tr-TR" dirty="0"/>
              <a:t> oldu.</a:t>
            </a:r>
          </a:p>
        </p:txBody>
      </p:sp>
    </p:spTree>
    <p:extLst>
      <p:ext uri="{BB962C8B-B14F-4D97-AF65-F5344CB8AC3E}">
        <p14:creationId xmlns:p14="http://schemas.microsoft.com/office/powerpoint/2010/main" val="358292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Bölüm </a:t>
            </a:r>
            <a:r>
              <a:rPr lang="tr-TR" dirty="0" err="1"/>
              <a:t>Popup</a:t>
            </a:r>
            <a:r>
              <a:rPr lang="tr-TR" dirty="0"/>
              <a:t> ve Süper </a:t>
            </a:r>
            <a:r>
              <a:rPr lang="tr-TR" dirty="0" err="1"/>
              <a:t>Genieler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Eğer objenin üzerine geldiğimizde o obje ile ilgili bir açıklama yazmak istiyorsak,  Access--&gt;</a:t>
            </a:r>
            <a:r>
              <a:rPr lang="tr-TR" dirty="0" err="1"/>
              <a:t>Tool</a:t>
            </a:r>
            <a:r>
              <a:rPr lang="tr-TR" dirty="0"/>
              <a:t> tip içerisine ne yazarsak objenin üzerine geldiğimizde o yazı yazar. Buraya Open/Close </a:t>
            </a:r>
            <a:r>
              <a:rPr lang="tr-TR" dirty="0" err="1"/>
              <a:t>Cool</a:t>
            </a:r>
            <a:r>
              <a:rPr lang="tr-TR" dirty="0"/>
              <a:t> </a:t>
            </a:r>
            <a:r>
              <a:rPr lang="tr-TR" dirty="0" err="1"/>
              <a:t>Valve</a:t>
            </a:r>
            <a:r>
              <a:rPr lang="tr-TR" dirty="0"/>
              <a:t> Ok. Sayfayı bu şekilde </a:t>
            </a:r>
            <a:r>
              <a:rPr lang="tr-TR" dirty="0" err="1"/>
              <a:t>save</a:t>
            </a:r>
            <a:r>
              <a:rPr lang="tr-TR" dirty="0"/>
              <a:t> ediyoruz. Runtime a geçiyoruz. Yaptıklarımızı deniyoruz. </a:t>
            </a:r>
            <a:r>
              <a:rPr lang="tr-TR" dirty="0" err="1"/>
              <a:t>Runtime’dan</a:t>
            </a:r>
            <a:r>
              <a:rPr lang="tr-TR" dirty="0"/>
              <a:t> çıkıyoruz. </a:t>
            </a:r>
          </a:p>
          <a:p>
            <a:r>
              <a:rPr lang="tr-TR" dirty="0" err="1"/>
              <a:t>AssWin’e</a:t>
            </a:r>
            <a:r>
              <a:rPr lang="tr-TR" dirty="0"/>
              <a:t> bakmak için </a:t>
            </a:r>
            <a:r>
              <a:rPr lang="tr-TR" dirty="0" err="1"/>
              <a:t>Helpe</a:t>
            </a:r>
            <a:r>
              <a:rPr lang="tr-TR" dirty="0"/>
              <a:t> gidip </a:t>
            </a:r>
            <a:r>
              <a:rPr lang="tr-TR" dirty="0" err="1"/>
              <a:t>Citect</a:t>
            </a:r>
            <a:r>
              <a:rPr lang="tr-TR" dirty="0"/>
              <a:t> Help </a:t>
            </a:r>
            <a:r>
              <a:rPr lang="tr-TR" dirty="0" err="1"/>
              <a:t>Topics</a:t>
            </a:r>
            <a:r>
              <a:rPr lang="tr-TR" dirty="0"/>
              <a:t>--&gt;</a:t>
            </a:r>
            <a:r>
              <a:rPr lang="tr-TR" dirty="0" err="1"/>
              <a:t>AssWin</a:t>
            </a:r>
            <a:r>
              <a:rPr lang="tr-TR" dirty="0"/>
              <a:t> yazıyoruz. </a:t>
            </a:r>
            <a:r>
              <a:rPr lang="tr-TR" dirty="0" err="1"/>
              <a:t>Mode</a:t>
            </a:r>
            <a:r>
              <a:rPr lang="tr-TR" dirty="0"/>
              <a:t> da 1+8+512 seçmiştik. 1--&gt;</a:t>
            </a:r>
            <a:r>
              <a:rPr lang="tr-TR" dirty="0" err="1"/>
              <a:t>Past</a:t>
            </a:r>
            <a:r>
              <a:rPr lang="tr-TR" dirty="0"/>
              <a:t> sayfası haricinde başka bir sayfaya geçersem bu küçük pencere kapanacak. 8--&gt; Sayfa boyutları değiştirilemiyor. 512--&gt;Birden fazla küçük pencere açmamıza izin veriyor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1195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2571</TotalTime>
  <Words>668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Popup ve Süper Genieler</vt:lpstr>
      <vt:lpstr>7. Bölüm Popup ve Süper Genieler</vt:lpstr>
      <vt:lpstr>7. Bölüm Popup ve Süper Genieler</vt:lpstr>
      <vt:lpstr>7. Bölüm Popup ve Süper Genieler</vt:lpstr>
      <vt:lpstr>7. Bölüm Popup ve Süper Genieler</vt:lpstr>
      <vt:lpstr>7. Bölüm Popup ve Süper Genieler</vt:lpstr>
      <vt:lpstr>7. Bölüm Popup ve Süper Genieler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132</cp:revision>
  <dcterms:created xsi:type="dcterms:W3CDTF">2017-11-13T19:25:20Z</dcterms:created>
  <dcterms:modified xsi:type="dcterms:W3CDTF">2020-01-23T13:07:54Z</dcterms:modified>
</cp:coreProperties>
</file>