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B8CFB0D-324D-4B2F-A78F-30476B463135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8708EA8-D369-4CE6-97DF-2EF17CEDCE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Tarihselcilik-</a:t>
            </a:r>
            <a:r>
              <a:rPr lang="tr-TR" dirty="0" err="1" smtClean="0"/>
              <a:t>Tarihsicilik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Tarihselcilik</a:t>
            </a:r>
            <a:r>
              <a:rPr lang="tr-TR" dirty="0" smtClean="0"/>
              <a:t> özellikle iki etkene dayanan kültürel veya tarihsel birçok sayıdaki kuramı kapsayan bir terimdir:</a:t>
            </a:r>
          </a:p>
          <a:p>
            <a:r>
              <a:rPr lang="tr-TR" dirty="0" smtClean="0"/>
              <a:t>Gelişmelerin organik bir bağı </a:t>
            </a:r>
            <a:r>
              <a:rPr lang="tr-TR" dirty="0" smtClean="0"/>
              <a:t>vardır. </a:t>
            </a:r>
            <a:endParaRPr lang="tr-TR" dirty="0" smtClean="0"/>
          </a:p>
          <a:p>
            <a:r>
              <a:rPr lang="tr-TR" dirty="0" smtClean="0"/>
              <a:t>Yerel şartlar ve farklılıklar sonuçları kesin bir şekilde </a:t>
            </a:r>
            <a:r>
              <a:rPr lang="tr-TR" dirty="0" smtClean="0"/>
              <a:t>etkiler.</a:t>
            </a:r>
            <a:endParaRPr lang="tr-TR" dirty="0" smtClean="0"/>
          </a:p>
          <a:p>
            <a:pPr>
              <a:buNone/>
            </a:pPr>
            <a:endParaRPr lang="tr-TR" dirty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1920 yıllarında Almanya’da tarihselcilikten anlaşılan şeylerden biri tarihsel </a:t>
            </a:r>
            <a:r>
              <a:rPr lang="tr-TR" dirty="0" err="1" smtClean="0"/>
              <a:t>positivizimdir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Buna göre tarihselcilik, tarihçinin seçilmiş olgulara dayalı olarak yaptığı araştırmadan tüm geçmişi sorgulamaya geçme yöntemidir.</a:t>
            </a:r>
          </a:p>
          <a:p>
            <a:r>
              <a:rPr lang="tr-TR" dirty="0" smtClean="0"/>
              <a:t>E. </a:t>
            </a:r>
            <a:r>
              <a:rPr lang="tr-TR" dirty="0" err="1" smtClean="0"/>
              <a:t>Rothacker</a:t>
            </a:r>
            <a:r>
              <a:rPr lang="tr-TR" dirty="0" smtClean="0"/>
              <a:t>, 1920 de  tarihselcilik ve </a:t>
            </a:r>
            <a:r>
              <a:rPr lang="tr-TR" dirty="0" err="1" smtClean="0"/>
              <a:t>tarihsicilik</a:t>
            </a:r>
            <a:r>
              <a:rPr lang="tr-TR" dirty="0" smtClean="0"/>
              <a:t> ayırımı yapar.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Rothacker’e</a:t>
            </a:r>
            <a:r>
              <a:rPr lang="tr-TR" dirty="0" smtClean="0"/>
              <a:t> göre, </a:t>
            </a:r>
            <a:r>
              <a:rPr lang="tr-TR" dirty="0" err="1" smtClean="0"/>
              <a:t>tarihsicilik</a:t>
            </a:r>
            <a:r>
              <a:rPr lang="tr-TR" dirty="0" smtClean="0"/>
              <a:t> evreni olduğu kadar insanlık tarihini de ilksel mekanik analojilerle kavramaya çalışan bir natüralizmdir.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P. </a:t>
            </a:r>
            <a:r>
              <a:rPr lang="tr-TR" dirty="0" err="1" smtClean="0"/>
              <a:t>Tillich’e</a:t>
            </a:r>
            <a:r>
              <a:rPr lang="tr-TR" dirty="0" smtClean="0"/>
              <a:t> göre tarihselcililik her şeyin tinsel bir kökeni olduğu varsayımını içermektedir.</a:t>
            </a:r>
          </a:p>
          <a:p>
            <a:r>
              <a:rPr lang="tr-TR" dirty="0" err="1" smtClean="0"/>
              <a:t>Popper’a</a:t>
            </a:r>
            <a:r>
              <a:rPr lang="tr-TR" dirty="0" smtClean="0"/>
              <a:t> göre </a:t>
            </a:r>
            <a:r>
              <a:rPr lang="tr-TR" dirty="0" err="1" smtClean="0"/>
              <a:t>tarihsicilik</a:t>
            </a:r>
            <a:r>
              <a:rPr lang="tr-TR" dirty="0" smtClean="0"/>
              <a:t> , tarihte genel eğilimler , yasalar olduğu ve bunlara dayanılarak gelecek hakkında kehanette bulunabileceği  inancını taşıyan bir sistemdir.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err="1" smtClean="0"/>
              <a:t>Popper’e</a:t>
            </a:r>
            <a:r>
              <a:rPr lang="tr-TR" dirty="0" smtClean="0"/>
              <a:t> göre bu anlamıyla </a:t>
            </a:r>
            <a:r>
              <a:rPr lang="tr-TR" dirty="0" err="1" smtClean="0"/>
              <a:t>tarihsicilik</a:t>
            </a:r>
            <a:r>
              <a:rPr lang="tr-TR" dirty="0" smtClean="0"/>
              <a:t>, </a:t>
            </a:r>
            <a:r>
              <a:rPr lang="tr-TR" dirty="0" err="1" smtClean="0"/>
              <a:t>naturalize</a:t>
            </a:r>
            <a:r>
              <a:rPr lang="tr-TR" dirty="0" smtClean="0"/>
              <a:t> karşıt bir  natüralizmdir.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</TotalTime>
  <Words>137</Words>
  <Application>Microsoft Office PowerPoint</Application>
  <PresentationFormat>Ekran Gösterisi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Tarihselcilik-Tarihsicilik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Tarihselcilik</dc:title>
  <dc:creator>pc</dc:creator>
  <cp:lastModifiedBy>Pc</cp:lastModifiedBy>
  <cp:revision>7</cp:revision>
  <dcterms:created xsi:type="dcterms:W3CDTF">2018-01-28T13:08:29Z</dcterms:created>
  <dcterms:modified xsi:type="dcterms:W3CDTF">2019-09-01T17:26:13Z</dcterms:modified>
</cp:coreProperties>
</file>