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6" r:id="rId2"/>
    <p:sldId id="259" r:id="rId3"/>
    <p:sldId id="30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78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4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93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6856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235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290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107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672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03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4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20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2502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477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49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124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10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42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VE MÜZİK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Dr.S.Seda</a:t>
            </a:r>
            <a:r>
              <a:rPr lang="tr-TR" dirty="0" smtClean="0"/>
              <a:t> BAPOĞLU DÜMENCİ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6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217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Haftalık Ders İçerikleri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084317"/>
            <a:ext cx="5181600" cy="5592056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1. Hafta</a:t>
            </a:r>
          </a:p>
          <a:p>
            <a:r>
              <a:rPr lang="tr-TR" dirty="0" smtClean="0"/>
              <a:t>Müziğin Tanımı ve Önemi </a:t>
            </a:r>
          </a:p>
          <a:p>
            <a:r>
              <a:rPr lang="tr-TR" dirty="0" smtClean="0"/>
              <a:t>2. Hafta</a:t>
            </a:r>
          </a:p>
          <a:p>
            <a:r>
              <a:rPr lang="tr-TR" dirty="0" smtClean="0"/>
              <a:t>Müzikle İlgili Temel Kavramlar</a:t>
            </a:r>
          </a:p>
          <a:p>
            <a:r>
              <a:rPr lang="tr-TR" dirty="0" smtClean="0"/>
              <a:t>3. Hafta</a:t>
            </a:r>
          </a:p>
          <a:p>
            <a:r>
              <a:rPr lang="tr-TR" dirty="0" smtClean="0"/>
              <a:t>Müzikte Yaklaşımlar</a:t>
            </a:r>
          </a:p>
          <a:p>
            <a:r>
              <a:rPr lang="tr-TR" dirty="0" smtClean="0"/>
              <a:t>4. Hafta</a:t>
            </a:r>
          </a:p>
          <a:p>
            <a:r>
              <a:rPr lang="tr-TR" dirty="0" smtClean="0"/>
              <a:t>Çocuk gelişiminde müziğin önemi</a:t>
            </a:r>
          </a:p>
          <a:p>
            <a:r>
              <a:rPr lang="tr-TR" dirty="0" smtClean="0"/>
              <a:t>5. Hafta</a:t>
            </a:r>
          </a:p>
          <a:p>
            <a:r>
              <a:rPr lang="tr-TR" dirty="0" smtClean="0"/>
              <a:t>Çocuğun müzik gelişiminde etki eden faktörler</a:t>
            </a:r>
          </a:p>
          <a:p>
            <a:r>
              <a:rPr lang="tr-TR" dirty="0" smtClean="0"/>
              <a:t>6. Hafta</a:t>
            </a:r>
          </a:p>
          <a:p>
            <a:r>
              <a:rPr lang="tr-TR" dirty="0" smtClean="0"/>
              <a:t>Müzikte kullanılan teknikler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19800" y="1084317"/>
            <a:ext cx="5334000" cy="5298510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7. Hafta</a:t>
            </a:r>
          </a:p>
          <a:p>
            <a:r>
              <a:rPr lang="tr-TR" dirty="0" smtClean="0"/>
              <a:t>Müzik örnekleri</a:t>
            </a:r>
          </a:p>
          <a:p>
            <a:r>
              <a:rPr lang="tr-TR" dirty="0" smtClean="0"/>
              <a:t>8. Hafta</a:t>
            </a:r>
          </a:p>
          <a:p>
            <a:r>
              <a:rPr lang="tr-TR" dirty="0" smtClean="0"/>
              <a:t>Müzik aktivitelerinde kullanılan materyaller </a:t>
            </a:r>
          </a:p>
          <a:p>
            <a:r>
              <a:rPr lang="tr-TR" dirty="0" smtClean="0"/>
              <a:t>9. Hafta</a:t>
            </a:r>
          </a:p>
          <a:p>
            <a:r>
              <a:rPr lang="tr-TR" dirty="0" smtClean="0"/>
              <a:t>Çocuklara dinleme becerisi kazandırmak</a:t>
            </a:r>
          </a:p>
          <a:p>
            <a:r>
              <a:rPr lang="tr-TR" dirty="0" smtClean="0"/>
              <a:t>10. Hafta</a:t>
            </a:r>
          </a:p>
          <a:p>
            <a:r>
              <a:rPr lang="tr-TR" dirty="0" smtClean="0"/>
              <a:t>Müzik aktivitelerinde Uygulayıcının rolü</a:t>
            </a:r>
          </a:p>
          <a:p>
            <a:r>
              <a:rPr lang="tr-TR" dirty="0" smtClean="0"/>
              <a:t>11.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12.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13.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r>
              <a:rPr lang="tr-TR" dirty="0" smtClean="0"/>
              <a:t>14.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36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11. Hafta: Farklı Yaşlardaki Çocuklar İçin Müzik Etkinlikleri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r>
              <a:rPr lang="tr-TR" smtClean="0"/>
              <a:t>Müzik </a:t>
            </a:r>
            <a:r>
              <a:rPr lang="tr-TR" dirty="0"/>
              <a:t>etkinliklerinde kendilerini geliştirmeleri ve bu etkinliklerle ilgili yeterlilik, planlama ve uygulama becerisi kazandırılması, </a:t>
            </a:r>
          </a:p>
          <a:p>
            <a:r>
              <a:rPr lang="tr-TR" dirty="0"/>
              <a:t>Bu şekilde iyi planlanmış ve uygulamaya dökülmüş müzik etkinlikleri, öğrencilerin sadece müzik yeterliliklerini geliştirmekle kalmayıp elde ettikleri kazanımların incelenmesi ve değerlendirilmesi,  </a:t>
            </a:r>
          </a:p>
          <a:p>
            <a:r>
              <a:rPr lang="tr-TR" dirty="0"/>
              <a:t>Planlanmış müzik eğitim programının hazırlanması ve örneklerinin uygulamalar eşliğinde sunulması hedeflenmektedir.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4018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448</TotalTime>
  <Words>163</Words>
  <Application>Microsoft Office PowerPoint</Application>
  <PresentationFormat>Geniş ekran</PresentationFormat>
  <Paragraphs>38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İyon Toplantı Odası</vt:lpstr>
      <vt:lpstr>ÇOCUK VE MÜZİK</vt:lpstr>
      <vt:lpstr>Haftalık Ders İçerikleri</vt:lpstr>
      <vt:lpstr> 11. Hafta: Farklı Yaşlardaki Çocuklar İçin Müzik Etkinlikleri </vt:lpstr>
    </vt:vector>
  </TitlesOfParts>
  <Company>MTA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VE MÜZİK</dc:title>
  <dc:creator>Administrator</dc:creator>
  <cp:lastModifiedBy>Administrator</cp:lastModifiedBy>
  <cp:revision>40</cp:revision>
  <dcterms:created xsi:type="dcterms:W3CDTF">2021-08-06T11:01:34Z</dcterms:created>
  <dcterms:modified xsi:type="dcterms:W3CDTF">2021-11-01T08:25:00Z</dcterms:modified>
</cp:coreProperties>
</file>