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3CB510-428A-4049-ACFF-B108B0FB7B90}" type="datetimeFigureOut">
              <a:rPr lang="tr-TR" smtClean="0"/>
              <a:t>21.02.2020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4B3F6E8A-5B44-4AAF-8F23-C36E8B4DA83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339803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3CB510-428A-4049-ACFF-B108B0FB7B90}" type="datetimeFigureOut">
              <a:rPr lang="tr-TR" smtClean="0"/>
              <a:t>21.02.2020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4B3F6E8A-5B44-4AAF-8F23-C36E8B4DA83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992476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3CB510-428A-4049-ACFF-B108B0FB7B90}" type="datetimeFigureOut">
              <a:rPr lang="tr-TR" smtClean="0"/>
              <a:t>21.02.2020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4B3F6E8A-5B44-4AAF-8F23-C36E8B4DA836}" type="slidenum">
              <a:rPr lang="tr-TR" smtClean="0"/>
              <a:t>‹#›</a:t>
            </a:fld>
            <a:endParaRPr lang="tr-TR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0727272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3CB510-428A-4049-ACFF-B108B0FB7B90}" type="datetimeFigureOut">
              <a:rPr lang="tr-TR" smtClean="0"/>
              <a:t>21.02.2020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4B3F6E8A-5B44-4AAF-8F23-C36E8B4DA83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6985249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3CB510-428A-4049-ACFF-B108B0FB7B90}" type="datetimeFigureOut">
              <a:rPr lang="tr-TR" smtClean="0"/>
              <a:t>21.02.2020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4B3F6E8A-5B44-4AAF-8F23-C36E8B4DA836}" type="slidenum">
              <a:rPr lang="tr-TR" smtClean="0"/>
              <a:t>‹#›</a:t>
            </a:fld>
            <a:endParaRPr lang="tr-TR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77403592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3CB510-428A-4049-ACFF-B108B0FB7B90}" type="datetimeFigureOut">
              <a:rPr lang="tr-TR" smtClean="0"/>
              <a:t>21.02.2020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4B3F6E8A-5B44-4AAF-8F23-C36E8B4DA83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2892200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3CB510-428A-4049-ACFF-B108B0FB7B90}" type="datetimeFigureOut">
              <a:rPr lang="tr-TR" smtClean="0"/>
              <a:t>21.02.2020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F6E8A-5B44-4AAF-8F23-C36E8B4DA83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4833307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3CB510-428A-4049-ACFF-B108B0FB7B90}" type="datetimeFigureOut">
              <a:rPr lang="tr-TR" smtClean="0"/>
              <a:t>21.02.2020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F6E8A-5B44-4AAF-8F23-C36E8B4DA83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464946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3CB510-428A-4049-ACFF-B108B0FB7B90}" type="datetimeFigureOut">
              <a:rPr lang="tr-TR" smtClean="0"/>
              <a:t>21.02.2020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F6E8A-5B44-4AAF-8F23-C36E8B4DA83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639494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3CB510-428A-4049-ACFF-B108B0FB7B90}" type="datetimeFigureOut">
              <a:rPr lang="tr-TR" smtClean="0"/>
              <a:t>21.02.2020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4B3F6E8A-5B44-4AAF-8F23-C36E8B4DA83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544203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3CB510-428A-4049-ACFF-B108B0FB7B90}" type="datetimeFigureOut">
              <a:rPr lang="tr-TR" smtClean="0"/>
              <a:t>21.02.2020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4B3F6E8A-5B44-4AAF-8F23-C36E8B4DA83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702223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3CB510-428A-4049-ACFF-B108B0FB7B90}" type="datetimeFigureOut">
              <a:rPr lang="tr-TR" smtClean="0"/>
              <a:t>21.02.2020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4B3F6E8A-5B44-4AAF-8F23-C36E8B4DA83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867986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3CB510-428A-4049-ACFF-B108B0FB7B90}" type="datetimeFigureOut">
              <a:rPr lang="tr-TR" smtClean="0"/>
              <a:t>21.02.2020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F6E8A-5B44-4AAF-8F23-C36E8B4DA83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110370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3CB510-428A-4049-ACFF-B108B0FB7B90}" type="datetimeFigureOut">
              <a:rPr lang="tr-TR" smtClean="0"/>
              <a:t>21.02.2020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F6E8A-5B44-4AAF-8F23-C36E8B4DA83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635141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3CB510-428A-4049-ACFF-B108B0FB7B90}" type="datetimeFigureOut">
              <a:rPr lang="tr-TR" smtClean="0"/>
              <a:t>21.02.2020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F6E8A-5B44-4AAF-8F23-C36E8B4DA83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41006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3CB510-428A-4049-ACFF-B108B0FB7B90}" type="datetimeFigureOut">
              <a:rPr lang="tr-TR" smtClean="0"/>
              <a:t>21.02.2020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4B3F6E8A-5B44-4AAF-8F23-C36E8B4DA83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697913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3CB510-428A-4049-ACFF-B108B0FB7B90}" type="datetimeFigureOut">
              <a:rPr lang="tr-TR" smtClean="0"/>
              <a:t>21.02.2020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4B3F6E8A-5B44-4AAF-8F23-C36E8B4DA83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937118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Girişimciliği Teşvik Eden Faktörler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589212" y="1436914"/>
            <a:ext cx="8915400" cy="4474308"/>
          </a:xfrm>
        </p:spPr>
        <p:txBody>
          <a:bodyPr/>
          <a:lstStyle/>
          <a:p>
            <a:endParaRPr lang="tr-TR" dirty="0" smtClean="0"/>
          </a:p>
          <a:p>
            <a:pPr lvl="1"/>
            <a:r>
              <a:rPr lang="tr-TR" sz="2800" dirty="0" smtClean="0"/>
              <a:t>Kişisel ­ </a:t>
            </a:r>
          </a:p>
          <a:p>
            <a:pPr lvl="1"/>
            <a:r>
              <a:rPr lang="tr-TR" sz="2800" dirty="0" smtClean="0"/>
              <a:t>Çevresel </a:t>
            </a:r>
          </a:p>
          <a:p>
            <a:pPr lvl="1"/>
            <a:r>
              <a:rPr lang="tr-TR" sz="2800" dirty="0" smtClean="0"/>
              <a:t>Demografik </a:t>
            </a:r>
            <a:endParaRPr lang="tr-TR" sz="2800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A3E05-FF5D-4DB1-83DB-3254C291C30F}" type="slidenum">
              <a:rPr lang="tr-TR" smtClean="0"/>
              <a:t>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341571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4000" dirty="0" smtClean="0"/>
              <a:t>Girişimcilik İçin Gerekli Kaynaklar</a:t>
            </a:r>
            <a:endParaRPr lang="tr-TR" sz="4000" dirty="0"/>
          </a:p>
        </p:txBody>
      </p:sp>
      <p:sp>
        <p:nvSpPr>
          <p:cNvPr id="6" name="İçerik Yer Tutucusu 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Bu faktörler şunlardır:</a:t>
            </a:r>
          </a:p>
          <a:p>
            <a:r>
              <a:rPr lang="tr-TR" dirty="0" smtClean="0"/>
              <a:t>Doğa</a:t>
            </a:r>
            <a:endParaRPr lang="tr-TR" dirty="0"/>
          </a:p>
          <a:p>
            <a:r>
              <a:rPr lang="tr-TR" dirty="0" smtClean="0"/>
              <a:t>İş </a:t>
            </a:r>
            <a:r>
              <a:rPr lang="tr-TR" dirty="0"/>
              <a:t>gücü </a:t>
            </a:r>
            <a:r>
              <a:rPr lang="tr-TR" dirty="0" smtClean="0"/>
              <a:t>(</a:t>
            </a:r>
            <a:r>
              <a:rPr lang="tr-TR" dirty="0"/>
              <a:t>E</a:t>
            </a:r>
            <a:r>
              <a:rPr lang="tr-TR" dirty="0" smtClean="0"/>
              <a:t>mek)</a:t>
            </a:r>
            <a:endParaRPr lang="tr-TR" dirty="0"/>
          </a:p>
          <a:p>
            <a:r>
              <a:rPr lang="tr-TR" dirty="0" smtClean="0"/>
              <a:t>Bilgi (Teknoloji)</a:t>
            </a:r>
            <a:endParaRPr lang="tr-TR" dirty="0"/>
          </a:p>
          <a:p>
            <a:r>
              <a:rPr lang="tr-TR" dirty="0" smtClean="0"/>
              <a:t>Motivasyon</a:t>
            </a:r>
            <a:endParaRPr lang="tr-TR" dirty="0"/>
          </a:p>
          <a:p>
            <a:r>
              <a:rPr lang="tr-TR" dirty="0" smtClean="0"/>
              <a:t>Sermaye</a:t>
            </a:r>
            <a:endParaRPr lang="tr-TR" dirty="0"/>
          </a:p>
          <a:p>
            <a:pPr marL="0" indent="0">
              <a:buNone/>
            </a:pPr>
            <a:endParaRPr lang="tr-TR" dirty="0"/>
          </a:p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A3E05-FF5D-4DB1-83DB-3254C291C30F}" type="slidenum">
              <a:rPr lang="tr-TR" smtClean="0"/>
              <a:t>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761476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4000" dirty="0" smtClean="0"/>
              <a:t>Girişimcilik İçin Gerekli Kaynaklar</a:t>
            </a:r>
            <a:endParaRPr lang="tr-TR" sz="4000" dirty="0"/>
          </a:p>
        </p:txBody>
      </p:sp>
      <p:sp>
        <p:nvSpPr>
          <p:cNvPr id="8" name="İçerik Yer Tutucusu 7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tr-TR" dirty="0" smtClean="0"/>
          </a:p>
          <a:p>
            <a:endParaRPr lang="tr-TR" dirty="0"/>
          </a:p>
          <a:p>
            <a:endParaRPr lang="tr-TR" dirty="0" smtClean="0"/>
          </a:p>
          <a:p>
            <a:r>
              <a:rPr lang="tr-TR" dirty="0" smtClean="0"/>
              <a:t>Hammadde </a:t>
            </a:r>
            <a:r>
              <a:rPr lang="tr-TR" dirty="0"/>
              <a:t>ve malzeme</a:t>
            </a:r>
          </a:p>
          <a:p>
            <a:r>
              <a:rPr lang="tr-TR" dirty="0" smtClean="0"/>
              <a:t> </a:t>
            </a:r>
            <a:r>
              <a:rPr lang="tr-TR" dirty="0"/>
              <a:t>İşle ilgili tedarikçiler</a:t>
            </a:r>
          </a:p>
          <a:p>
            <a:r>
              <a:rPr lang="tr-TR" dirty="0" smtClean="0"/>
              <a:t>Enerji</a:t>
            </a:r>
            <a:endParaRPr lang="tr-TR" dirty="0"/>
          </a:p>
          <a:p>
            <a:r>
              <a:rPr lang="tr-TR" dirty="0" smtClean="0"/>
              <a:t> </a:t>
            </a:r>
            <a:r>
              <a:rPr lang="tr-TR" dirty="0"/>
              <a:t>İlgili mal veya hizmete ihtiyaç duyan potansiyel müşteriler</a:t>
            </a:r>
          </a:p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A3E05-FF5D-4DB1-83DB-3254C291C30F}" type="slidenum">
              <a:rPr lang="tr-TR" smtClean="0"/>
              <a:t>3</a:t>
            </a:fld>
            <a:endParaRPr lang="tr-TR"/>
          </a:p>
        </p:txBody>
      </p:sp>
      <p:sp>
        <p:nvSpPr>
          <p:cNvPr id="7" name="Metin Yer Tutucusu 6"/>
          <p:cNvSpPr>
            <a:spLocks noGrp="1"/>
          </p:cNvSpPr>
          <p:nvPr>
            <p:ph type="body" sz="quarter" idx="4294967295"/>
          </p:nvPr>
        </p:nvSpPr>
        <p:spPr>
          <a:xfrm>
            <a:off x="1188720" y="2286000"/>
            <a:ext cx="10411097" cy="939800"/>
          </a:xfrm>
        </p:spPr>
        <p:txBody>
          <a:bodyPr/>
          <a:lstStyle/>
          <a:p>
            <a:r>
              <a:rPr lang="tr-TR" sz="18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Üretim faktörleri dışında </a:t>
            </a:r>
            <a:r>
              <a:rPr lang="tr-TR" sz="18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girişimcilerin</a:t>
            </a:r>
            <a:r>
              <a:rPr lang="tr-TR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farklı</a:t>
            </a:r>
            <a:r>
              <a:rPr lang="tr-TR" sz="18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kaynaklara da </a:t>
            </a:r>
            <a:r>
              <a:rPr lang="tr-TR" sz="18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ihtiyaç </a:t>
            </a:r>
            <a:r>
              <a:rPr lang="tr-TR" sz="18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vardır. Bu </a:t>
            </a:r>
            <a:r>
              <a:rPr lang="tr-TR" sz="1800" b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ihtiyaçlar;</a:t>
            </a:r>
            <a:endParaRPr lang="tr-TR" sz="18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726958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295402" y="982132"/>
            <a:ext cx="9601196" cy="925045"/>
          </a:xfrm>
        </p:spPr>
        <p:txBody>
          <a:bodyPr>
            <a:normAutofit fontScale="90000"/>
          </a:bodyPr>
          <a:lstStyle/>
          <a:p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>Girişimciliğin Fonksiyonları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295401" y="2325189"/>
            <a:ext cx="9601196" cy="3550679"/>
          </a:xfrm>
        </p:spPr>
        <p:txBody>
          <a:bodyPr>
            <a:normAutofit/>
          </a:bodyPr>
          <a:lstStyle/>
          <a:p>
            <a:r>
              <a:rPr lang="tr-TR" dirty="0" smtClean="0"/>
              <a:t>Pazara yeni hizmet veya </a:t>
            </a:r>
            <a:r>
              <a:rPr lang="tr-TR" dirty="0"/>
              <a:t>ürünlerin </a:t>
            </a:r>
            <a:r>
              <a:rPr lang="tr-TR" dirty="0" smtClean="0"/>
              <a:t>sunulması,</a:t>
            </a:r>
          </a:p>
          <a:p>
            <a:r>
              <a:rPr lang="tr-TR" dirty="0"/>
              <a:t>Yeni üretim </a:t>
            </a:r>
            <a:r>
              <a:rPr lang="tr-TR" dirty="0" smtClean="0"/>
              <a:t>tekniklerinden </a:t>
            </a:r>
            <a:r>
              <a:rPr lang="tr-TR" dirty="0" smtClean="0"/>
              <a:t>yararlanma</a:t>
            </a:r>
            <a:r>
              <a:rPr lang="tr-TR" dirty="0" smtClean="0"/>
              <a:t>,</a:t>
            </a:r>
          </a:p>
          <a:p>
            <a:r>
              <a:rPr lang="tr-TR" dirty="0" smtClean="0"/>
              <a:t>Yeni pazarlar bulma,</a:t>
            </a:r>
            <a:endParaRPr lang="tr-TR" dirty="0" smtClean="0"/>
          </a:p>
          <a:p>
            <a:r>
              <a:rPr lang="tr-TR" dirty="0"/>
              <a:t>Yeni ham madde kaynağının </a:t>
            </a:r>
            <a:r>
              <a:rPr lang="tr-TR" dirty="0" smtClean="0"/>
              <a:t>bulunması,</a:t>
            </a:r>
          </a:p>
          <a:p>
            <a:r>
              <a:rPr lang="tr-TR" dirty="0" smtClean="0"/>
              <a:t>İşsizliği azaltma</a:t>
            </a:r>
            <a:endParaRPr lang="tr-TR" dirty="0" smtClean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A3E05-FF5D-4DB1-83DB-3254C291C30F}" type="slidenum">
              <a:rPr lang="tr-TR" smtClean="0"/>
              <a:t>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73492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295402" y="982132"/>
            <a:ext cx="9601196" cy="925045"/>
          </a:xfrm>
        </p:spPr>
        <p:txBody>
          <a:bodyPr>
            <a:normAutofit fontScale="90000"/>
          </a:bodyPr>
          <a:lstStyle/>
          <a:p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>Girişimciliğin Fonksiyonları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295401" y="2325189"/>
            <a:ext cx="9601196" cy="3550679"/>
          </a:xfrm>
        </p:spPr>
        <p:txBody>
          <a:bodyPr>
            <a:normAutofit/>
          </a:bodyPr>
          <a:lstStyle/>
          <a:p>
            <a:r>
              <a:rPr lang="tr-TR" dirty="0" smtClean="0"/>
              <a:t>Toplumun refahını artırma</a:t>
            </a:r>
          </a:p>
          <a:p>
            <a:r>
              <a:rPr lang="tr-TR" dirty="0" smtClean="0"/>
              <a:t>Sermaye birikimi,</a:t>
            </a:r>
          </a:p>
          <a:p>
            <a:r>
              <a:rPr lang="tr-TR" smtClean="0"/>
              <a:t>Hizmet farklılığı</a:t>
            </a:r>
            <a:endParaRPr lang="tr-TR" dirty="0" smtClean="0"/>
          </a:p>
          <a:p>
            <a:r>
              <a:rPr lang="tr-TR" dirty="0"/>
              <a:t>Yeni bir organizasyon biçiminin </a:t>
            </a:r>
            <a:r>
              <a:rPr lang="tr-TR" dirty="0" smtClean="0"/>
              <a:t>geliştirilmesi,</a:t>
            </a:r>
          </a:p>
          <a:p>
            <a:r>
              <a:rPr lang="tr-TR" dirty="0"/>
              <a:t>Endüstride yeni organizasyonlar kurulmasını </a:t>
            </a:r>
            <a:r>
              <a:rPr lang="tr-TR" dirty="0" smtClean="0"/>
              <a:t>sağlamak.</a:t>
            </a:r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A3E05-FF5D-4DB1-83DB-3254C291C30F}" type="slidenum">
              <a:rPr lang="tr-TR" smtClean="0"/>
              <a:t>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515656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uman">
  <a:themeElements>
    <a:clrScheme name="Duman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Duman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uman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8</TotalTime>
  <Words>111</Words>
  <Application>Microsoft Office PowerPoint</Application>
  <PresentationFormat>Geniş ekran</PresentationFormat>
  <Paragraphs>38</Paragraphs>
  <Slides>5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5</vt:i4>
      </vt:variant>
    </vt:vector>
  </HeadingPairs>
  <TitlesOfParts>
    <vt:vector size="9" baseType="lpstr">
      <vt:lpstr>Arial</vt:lpstr>
      <vt:lpstr>Century Gothic</vt:lpstr>
      <vt:lpstr>Wingdings 3</vt:lpstr>
      <vt:lpstr>Duman</vt:lpstr>
      <vt:lpstr>Girişimciliği Teşvik Eden Faktörler</vt:lpstr>
      <vt:lpstr>Girişimcilik İçin Gerekli Kaynaklar</vt:lpstr>
      <vt:lpstr>Girişimcilik İçin Gerekli Kaynaklar</vt:lpstr>
      <vt:lpstr> Girişimciliğin Fonksiyonları</vt:lpstr>
      <vt:lpstr> Girişimciliğin Fonksiyonları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User</dc:creator>
  <cp:lastModifiedBy>User</cp:lastModifiedBy>
  <cp:revision>6</cp:revision>
  <dcterms:created xsi:type="dcterms:W3CDTF">2020-02-21T09:39:03Z</dcterms:created>
  <dcterms:modified xsi:type="dcterms:W3CDTF">2020-02-21T15:04:42Z</dcterms:modified>
</cp:coreProperties>
</file>