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6" r:id="rId3"/>
    <p:sldId id="277" r:id="rId4"/>
    <p:sldId id="278" r:id="rId5"/>
    <p:sldId id="274" r:id="rId6"/>
    <p:sldId id="275" r:id="rId7"/>
    <p:sldId id="264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8313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321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15096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76032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48429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1082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33013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5498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7838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494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9103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6130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7635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602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7791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504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337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Kent ve Çevre Gazeteciliği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5. </a:t>
            </a:r>
            <a:r>
              <a:rPr lang="tr-TR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0811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 Sorusu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sz="2000" dirty="0" smtClean="0"/>
              <a:t>Kent ve çevre gazeteciliği kapsamında neler haber olabilir?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Hani konulardaki haberlere rastlıyorsunuz?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Başka hangi konular haber yapılabilir?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08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062446"/>
            <a:ext cx="8911687" cy="842554"/>
          </a:xfrm>
        </p:spPr>
        <p:txBody>
          <a:bodyPr/>
          <a:lstStyle/>
          <a:p>
            <a:r>
              <a:rPr lang="tr-TR" dirty="0" smtClean="0"/>
              <a:t>Neler haber olabilir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sz="2000" dirty="0" smtClean="0"/>
              <a:t>« Elinizdeki kalemi bile haber yapabiliriz, biraz düşünürsek, neresinden çıkar diye. Kim üretmiş,  niye bu fiyata, çocuk emeği mi var içinde, zehirli mi, değil mi, ne işe yarıyor, tarihçesi nedir </a:t>
            </a:r>
            <a:r>
              <a:rPr lang="tr-TR" sz="2000" dirty="0" err="1" smtClean="0"/>
              <a:t>sorlarına</a:t>
            </a:r>
            <a:r>
              <a:rPr lang="tr-TR" sz="2000" dirty="0" smtClean="0"/>
              <a:t> cevap arayabiliriz.»  İpek Çalışlar </a:t>
            </a:r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0736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062446"/>
            <a:ext cx="8911687" cy="842554"/>
          </a:xfrm>
        </p:spPr>
        <p:txBody>
          <a:bodyPr/>
          <a:lstStyle/>
          <a:p>
            <a:r>
              <a:rPr lang="tr-TR" dirty="0" smtClean="0"/>
              <a:t>Neler haber olabilir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sz="2000" dirty="0" smtClean="0"/>
              <a:t> Haber her zaman önünüze gelmez, ilham olarak da gelmez. Dolayısıyla konunuz üzerine okumanız, araştırmanız, düşünmeniz gerekir. 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Güncel gelişmeleri takip etmek önemlidir. Fakat genel olarak tarih, sosyoloji, siyaset bilmek gerekir. </a:t>
            </a:r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461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Başlık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922337"/>
          </a:xfrm>
        </p:spPr>
        <p:txBody>
          <a:bodyPr/>
          <a:lstStyle/>
          <a:p>
            <a:pPr>
              <a:defRPr/>
            </a:pPr>
            <a:r>
              <a:rPr lang="tr-TR" sz="2400">
                <a:solidFill>
                  <a:schemeClr val="tx2">
                    <a:satMod val="130000"/>
                  </a:schemeClr>
                </a:solidFill>
              </a:rPr>
              <a:t>Örnek</a:t>
            </a:r>
            <a:r>
              <a:rPr lang="tr-TR" sz="2400" smtClean="0">
                <a:solidFill>
                  <a:schemeClr val="tx2">
                    <a:satMod val="130000"/>
                  </a:schemeClr>
                </a:solidFill>
              </a:rPr>
              <a:t>…</a:t>
            </a:r>
            <a:br>
              <a:rPr lang="tr-TR" sz="240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tr-TR" sz="2400" smtClean="0">
                <a:solidFill>
                  <a:schemeClr val="tx2">
                    <a:satMod val="130000"/>
                  </a:schemeClr>
                </a:solidFill>
              </a:rPr>
              <a:t>Nurcan Akad: </a:t>
            </a:r>
            <a:endParaRPr lang="tr-TR" sz="240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3584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11450" y="1700213"/>
            <a:ext cx="7150100" cy="4032250"/>
          </a:xfrm>
          <a:noFill/>
        </p:spPr>
      </p:pic>
    </p:spTree>
    <p:extLst>
      <p:ext uri="{BB962C8B-B14F-4D97-AF65-F5344CB8AC3E}">
        <p14:creationId xmlns:p14="http://schemas.microsoft.com/office/powerpoint/2010/main" val="1990687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 ve 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Kent ve çevre gazeteciliği alanında haber yapılabilecek konu örnekleri yazınız. </a:t>
            </a:r>
          </a:p>
          <a:p>
            <a:pPr lvl="2"/>
            <a:r>
              <a:rPr lang="tr-TR" dirty="0" smtClean="0"/>
              <a:t>Verilen örnekler haber konusu olup olamayacağı ve nasıl haber yapılabileceği üzerinden tartışılacaktır.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5798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527300" y="1206500"/>
            <a:ext cx="84201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Kaynak:  Nurcan Akad: </a:t>
            </a:r>
            <a:r>
              <a:rPr lang="tr-TR" u="sng" dirty="0" smtClean="0"/>
              <a:t>Haber ve Habercilik Üzerine: Haber Ne Değildir? </a:t>
            </a:r>
          </a:p>
          <a:p>
            <a:r>
              <a:rPr lang="tr-TR" dirty="0" smtClean="0"/>
              <a:t>                İpek Çalışlar:  </a:t>
            </a:r>
            <a:r>
              <a:rPr lang="tr-TR" u="sng" dirty="0" smtClean="0"/>
              <a:t>Neler Haber Olur? </a:t>
            </a:r>
          </a:p>
          <a:p>
            <a:r>
              <a:rPr lang="tr-TR" u="sng" dirty="0" smtClean="0"/>
              <a:t>İçinde: </a:t>
            </a:r>
            <a:endParaRPr lang="tr-TR" u="sng" dirty="0"/>
          </a:p>
          <a:p>
            <a:r>
              <a:rPr lang="tr-TR" b="1" dirty="0" smtClean="0"/>
              <a:t>Yeni Habercinin El Kitabı Gazeteciliğe Başlarken, Okuldan Haber Odası</a:t>
            </a:r>
            <a:r>
              <a:rPr lang="tr-TR" dirty="0" smtClean="0"/>
              <a:t> (Der: Sevda </a:t>
            </a:r>
            <a:r>
              <a:rPr lang="tr-TR" dirty="0" err="1" smtClean="0"/>
              <a:t>Alankuş</a:t>
            </a:r>
            <a:r>
              <a:rPr lang="tr-TR" dirty="0" smtClean="0"/>
              <a:t>), </a:t>
            </a:r>
          </a:p>
          <a:p>
            <a:r>
              <a:rPr lang="tr-TR" dirty="0" smtClean="0"/>
              <a:t>IPS İletişim Vakfı Yayınları</a:t>
            </a:r>
          </a:p>
          <a:p>
            <a:r>
              <a:rPr lang="tr-TR" dirty="0" smtClean="0"/>
              <a:t>http://bianet.org/files/static/bia_kitaplar/Gazetecilige-baslarken.pdf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541396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89</TotalTime>
  <Words>195</Words>
  <Application>Microsoft Office PowerPoint</Application>
  <PresentationFormat>Geniş ekran</PresentationFormat>
  <Paragraphs>22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Duman</vt:lpstr>
      <vt:lpstr>Kent ve Çevre Gazeteciliği</vt:lpstr>
      <vt:lpstr>Tartışma Sorusu</vt:lpstr>
      <vt:lpstr>Neler haber olabilir</vt:lpstr>
      <vt:lpstr>Neler haber olabilir</vt:lpstr>
      <vt:lpstr>Örnek… Nurcan Akad: </vt:lpstr>
      <vt:lpstr>Tartışma ve uygulama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Yargı ve İnsan Hakları Muhabirliği</dc:title>
  <dc:creator>OZGUN DINCER</dc:creator>
  <cp:lastModifiedBy>user</cp:lastModifiedBy>
  <cp:revision>14</cp:revision>
  <dcterms:created xsi:type="dcterms:W3CDTF">2019-04-21T11:01:11Z</dcterms:created>
  <dcterms:modified xsi:type="dcterms:W3CDTF">2020-01-27T17:42:42Z</dcterms:modified>
</cp:coreProperties>
</file>