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8" r:id="rId1"/>
  </p:sldMasterIdLst>
  <p:sldIdLst>
    <p:sldId id="256" r:id="rId2"/>
    <p:sldId id="260" r:id="rId3"/>
    <p:sldId id="261" r:id="rId4"/>
    <p:sldId id="262" r:id="rId5"/>
    <p:sldId id="257" r:id="rId6"/>
    <p:sldId id="258" r:id="rId7"/>
    <p:sldId id="259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705"/>
  </p:normalViewPr>
  <p:slideViewPr>
    <p:cSldViewPr snapToGrid="0" snapToObjects="1">
      <p:cViewPr varScale="1">
        <p:scale>
          <a:sx n="108" d="100"/>
          <a:sy n="108" d="100"/>
        </p:scale>
        <p:origin x="73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1A1B5-C228-6241-9DA9-0585A44CC558}" type="datetimeFigureOut">
              <a:rPr lang="tr-TR" smtClean="0"/>
              <a:t>10.03.2018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EF4FE-5D01-F644-9AB2-757DD64A32A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8234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Resmi yer tutucuya sürükleyin veya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1A1B5-C228-6241-9DA9-0585A44CC558}" type="datetimeFigureOut">
              <a:rPr lang="tr-TR" smtClean="0"/>
              <a:t>10.03.2018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EF4FE-5D01-F644-9AB2-757DD64A32A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7837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1A1B5-C228-6241-9DA9-0585A44CC558}" type="datetimeFigureOut">
              <a:rPr lang="tr-TR" smtClean="0"/>
              <a:t>10.03.2018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EF4FE-5D01-F644-9AB2-757DD64A32A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60879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1A1B5-C228-6241-9DA9-0585A44CC558}" type="datetimeFigureOut">
              <a:rPr lang="tr-TR" smtClean="0"/>
              <a:t>10.03.2018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EF4FE-5D01-F644-9AB2-757DD64A32A0}" type="slidenum">
              <a:rPr lang="tr-TR" smtClean="0"/>
              <a:t>‹#›</a:t>
            </a:fld>
            <a:endParaRPr lang="tr-TR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0568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1A1B5-C228-6241-9DA9-0585A44CC558}" type="datetimeFigureOut">
              <a:rPr lang="tr-TR" smtClean="0"/>
              <a:t>10.03.2018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EF4FE-5D01-F644-9AB2-757DD64A32A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23404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1A1B5-C228-6241-9DA9-0585A44CC558}" type="datetimeFigureOut">
              <a:rPr lang="tr-TR" smtClean="0"/>
              <a:t>10.03.2018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EF4FE-5D01-F644-9AB2-757DD64A32A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46060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Resmi yer tutucuya sürükleyin veya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Resmi yer tutucuya sürükleyin veya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Resmi yer tutucuya sürükleyin veya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1A1B5-C228-6241-9DA9-0585A44CC558}" type="datetimeFigureOut">
              <a:rPr lang="tr-TR" smtClean="0"/>
              <a:t>10.03.2018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EF4FE-5D01-F644-9AB2-757DD64A32A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94687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1A1B5-C228-6241-9DA9-0585A44CC558}" type="datetimeFigureOut">
              <a:rPr lang="tr-TR" smtClean="0"/>
              <a:t>10.03.2018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EF4FE-5D01-F644-9AB2-757DD64A32A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46494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1A1B5-C228-6241-9DA9-0585A44CC558}" type="datetimeFigureOut">
              <a:rPr lang="tr-TR" smtClean="0"/>
              <a:t>10.03.2018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EF4FE-5D01-F644-9AB2-757DD64A32A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3197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1A1B5-C228-6241-9DA9-0585A44CC558}" type="datetimeFigureOut">
              <a:rPr lang="tr-TR" smtClean="0"/>
              <a:t>10.03.2018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EF4FE-5D01-F644-9AB2-757DD64A32A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3183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1A1B5-C228-6241-9DA9-0585A44CC558}" type="datetimeFigureOut">
              <a:rPr lang="tr-TR" smtClean="0"/>
              <a:t>10.03.2018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EF4FE-5D01-F644-9AB2-757DD64A32A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5298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1A1B5-C228-6241-9DA9-0585A44CC558}" type="datetimeFigureOut">
              <a:rPr lang="tr-TR" smtClean="0"/>
              <a:t>10.03.2018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EF4FE-5D01-F644-9AB2-757DD64A32A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8270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1A1B5-C228-6241-9DA9-0585A44CC558}" type="datetimeFigureOut">
              <a:rPr lang="tr-TR" smtClean="0"/>
              <a:t>10.03.2018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EF4FE-5D01-F644-9AB2-757DD64A32A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5912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1A1B5-C228-6241-9DA9-0585A44CC558}" type="datetimeFigureOut">
              <a:rPr lang="tr-TR" smtClean="0"/>
              <a:t>10.03.2018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EF4FE-5D01-F644-9AB2-757DD64A32A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98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1A1B5-C228-6241-9DA9-0585A44CC558}" type="datetimeFigureOut">
              <a:rPr lang="tr-TR" smtClean="0"/>
              <a:t>10.03.2018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EF4FE-5D01-F644-9AB2-757DD64A32A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8347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1A1B5-C228-6241-9DA9-0585A44CC558}" type="datetimeFigureOut">
              <a:rPr lang="tr-TR" smtClean="0"/>
              <a:t>10.03.2018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EF4FE-5D01-F644-9AB2-757DD64A32A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466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Resmi yer tutucuya sürükleyin veya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1A1B5-C228-6241-9DA9-0585A44CC558}" type="datetimeFigureOut">
              <a:rPr lang="tr-TR" smtClean="0"/>
              <a:t>10.03.2018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EF4FE-5D01-F644-9AB2-757DD64A32A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3277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3C61A1B5-C228-6241-9DA9-0585A44CC558}" type="datetimeFigureOut">
              <a:rPr lang="tr-TR" smtClean="0"/>
              <a:t>10.03.2018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315EF4FE-5D01-F644-9AB2-757DD64A32A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7292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yönetİm</a:t>
            </a:r>
            <a:r>
              <a:rPr lang="tr-TR" dirty="0" smtClean="0"/>
              <a:t> ve </a:t>
            </a:r>
            <a:r>
              <a:rPr lang="tr-TR" dirty="0" err="1" smtClean="0"/>
              <a:t>sanİtasyon</a:t>
            </a:r>
            <a:r>
              <a:rPr lang="tr-TR" dirty="0" smtClean="0"/>
              <a:t> 3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721109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3774" y="771896"/>
            <a:ext cx="10363826" cy="5019303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endParaRPr lang="tr-TR" sz="3600" cap="none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>
              <a:lnSpc>
                <a:spcPct val="150000"/>
              </a:lnSpc>
            </a:pP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Gıda sanayisinde ürün kalitesini artıran en önemli faktör bilinçli tasarlanmış ve programlı uygulanan bir hijyen sistemidir.</a:t>
            </a:r>
            <a:endParaRPr lang="tr-TR" sz="3600" cap="none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1196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3774" y="213756"/>
            <a:ext cx="10363826" cy="6293922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endParaRPr lang="tr-TR" sz="3600" cap="none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>
              <a:lnSpc>
                <a:spcPct val="150000"/>
              </a:lnSpc>
            </a:pP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Günümüzde </a:t>
            </a:r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gıda ve süt sanayinde bilinçsizlik ve 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eğitimsizlikten </a:t>
            </a:r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kaynaklanan 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yanlış </a:t>
            </a:r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uygulamalar kaliteyi bozabilmekte ve tehlikeli durumlar yaratabilmektedir. 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1413348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3774" y="1187532"/>
            <a:ext cx="10363826" cy="4603667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Gıda ürünlerinin patojen ve saprofit mikroorganizmalar ile bulaşma riskini azaltmak için üretim sırasında ve sonrasında düzenli olarak temizlik ve dezenfeksiyon işlemi yapılması gereklidir.</a:t>
            </a:r>
            <a:endParaRPr lang="tr-TR" sz="3600" dirty="0">
              <a:latin typeface="Times New Roman" charset="0"/>
              <a:ea typeface="Times New Roman" charset="0"/>
              <a:cs typeface="Times New Roman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501371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3774" y="925974"/>
            <a:ext cx="10363826" cy="4865225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endParaRPr lang="tr-TR" sz="3600" dirty="0" smtClean="0"/>
          </a:p>
          <a:p>
            <a:pPr marL="742950" indent="-742950">
              <a:buFont typeface="+mj-lt"/>
              <a:buAutoNum type="arabicPeriod"/>
            </a:pPr>
            <a:r>
              <a:rPr lang="tr-TR" sz="3600" dirty="0" err="1" smtClean="0">
                <a:latin typeface="Times New Roman" charset="0"/>
                <a:ea typeface="Times New Roman" charset="0"/>
                <a:cs typeface="Times New Roman" charset="0"/>
              </a:rPr>
              <a:t>eğİtİm</a:t>
            </a:r>
            <a:endParaRPr lang="tr-TR" sz="36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lvl="1"/>
            <a:r>
              <a:rPr lang="tr-TR" sz="3400" dirty="0" smtClean="0">
                <a:latin typeface="Times New Roman" charset="0"/>
                <a:ea typeface="Times New Roman" charset="0"/>
                <a:cs typeface="Times New Roman" charset="0"/>
              </a:rPr>
              <a:t>T</a:t>
            </a:r>
            <a:r>
              <a:rPr lang="tr-TR" sz="3400" cap="none" dirty="0" smtClean="0">
                <a:latin typeface="Times New Roman" charset="0"/>
                <a:ea typeface="Times New Roman" charset="0"/>
                <a:cs typeface="Times New Roman" charset="0"/>
              </a:rPr>
              <a:t>akım </a:t>
            </a:r>
            <a:r>
              <a:rPr lang="tr-TR" sz="3400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</a:p>
          <a:p>
            <a:pPr lvl="1"/>
            <a:r>
              <a:rPr lang="tr-TR" sz="3400" cap="none" dirty="0">
                <a:latin typeface="Times New Roman" charset="0"/>
                <a:ea typeface="Times New Roman" charset="0"/>
                <a:cs typeface="Times New Roman" charset="0"/>
              </a:rPr>
              <a:t>P</a:t>
            </a:r>
            <a:r>
              <a:rPr lang="tr-TR" sz="3400" cap="none" dirty="0" smtClean="0">
                <a:latin typeface="Times New Roman" charset="0"/>
                <a:ea typeface="Times New Roman" charset="0"/>
                <a:cs typeface="Times New Roman" charset="0"/>
              </a:rPr>
              <a:t>lan </a:t>
            </a:r>
            <a:r>
              <a:rPr lang="mr-IN" sz="3400" cap="none" dirty="0" smtClean="0">
                <a:latin typeface="Times New Roman" charset="0"/>
                <a:ea typeface="Times New Roman" charset="0"/>
                <a:cs typeface="Times New Roman" charset="0"/>
              </a:rPr>
              <a:t>–</a:t>
            </a:r>
            <a:r>
              <a:rPr lang="tr-TR" sz="3400" cap="none" dirty="0" smtClean="0">
                <a:latin typeface="Times New Roman" charset="0"/>
                <a:ea typeface="Times New Roman" charset="0"/>
                <a:cs typeface="Times New Roman" charset="0"/>
              </a:rPr>
              <a:t> HACCP</a:t>
            </a:r>
          </a:p>
          <a:p>
            <a:pPr lvl="1"/>
            <a:r>
              <a:rPr lang="tr-TR" sz="3400" cap="none" dirty="0" smtClean="0">
                <a:latin typeface="Times New Roman" charset="0"/>
                <a:ea typeface="Times New Roman" charset="0"/>
                <a:cs typeface="Times New Roman" charset="0"/>
              </a:rPr>
              <a:t>Ekonomi - para</a:t>
            </a:r>
            <a:endParaRPr lang="tr-TR" sz="3400" cap="none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02025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3774" y="1215342"/>
            <a:ext cx="10363826" cy="4575857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 startAt="2"/>
            </a:pPr>
            <a:r>
              <a:rPr lang="tr-TR" sz="3600" dirty="0" smtClean="0">
                <a:latin typeface="Times New Roman" charset="0"/>
                <a:ea typeface="Times New Roman" charset="0"/>
                <a:cs typeface="Times New Roman" charset="0"/>
              </a:rPr>
              <a:t>İşletme altyapısı</a:t>
            </a:r>
          </a:p>
          <a:p>
            <a:pPr marL="742950" indent="-742950">
              <a:buFont typeface="+mj-lt"/>
              <a:buAutoNum type="arabicPeriod" startAt="2"/>
            </a:pPr>
            <a:endParaRPr lang="tr-TR" sz="36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marL="742950" indent="-742950">
              <a:buFont typeface="+mj-lt"/>
              <a:buAutoNum type="arabicPeriod" startAt="2"/>
            </a:pPr>
            <a:endParaRPr lang="tr-TR" sz="36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marL="742950" indent="-742950">
              <a:buFont typeface="+mj-lt"/>
              <a:buAutoNum type="arabicPeriod" startAt="2"/>
            </a:pPr>
            <a:r>
              <a:rPr lang="tr-TR" sz="3600" dirty="0" smtClean="0">
                <a:latin typeface="Times New Roman" charset="0"/>
                <a:ea typeface="Times New Roman" charset="0"/>
                <a:cs typeface="Times New Roman" charset="0"/>
              </a:rPr>
              <a:t>Personel</a:t>
            </a:r>
          </a:p>
          <a:p>
            <a:pPr marL="742950" indent="-742950">
              <a:buFont typeface="+mj-lt"/>
              <a:buAutoNum type="arabicPeriod" startAt="2"/>
            </a:pPr>
            <a:endParaRPr lang="tr-TR" sz="3600" dirty="0"/>
          </a:p>
          <a:p>
            <a:pPr marL="742950" indent="-742950">
              <a:buFont typeface="+mj-lt"/>
              <a:buAutoNum type="arabicPeriod" startAt="2"/>
            </a:pPr>
            <a:endParaRPr lang="tr-TR" sz="3600" dirty="0" smtClean="0"/>
          </a:p>
          <a:p>
            <a:pPr marL="742950" indent="-742950">
              <a:buFont typeface="+mj-lt"/>
              <a:buAutoNum type="arabicPeriod" startAt="2"/>
            </a:pPr>
            <a:endParaRPr lang="tr-TR" sz="3600" dirty="0"/>
          </a:p>
          <a:p>
            <a:pPr marL="742950" indent="-742950">
              <a:buFont typeface="+mj-lt"/>
              <a:buAutoNum type="arabicPeriod" startAt="2"/>
            </a:pPr>
            <a:endParaRPr lang="tr-TR" sz="3600" dirty="0" smtClean="0"/>
          </a:p>
        </p:txBody>
      </p:sp>
    </p:spTree>
    <p:extLst>
      <p:ext uri="{BB962C8B-B14F-4D97-AF65-F5344CB8AC3E}">
        <p14:creationId xmlns:p14="http://schemas.microsoft.com/office/powerpoint/2010/main" val="19219444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3774" y="676894"/>
            <a:ext cx="10363826" cy="5890161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S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anitasyon sağlanmasında personel açısından karşılaşılan sorunda taşıyıcılık sorunudur. taşıyıcı insanlar, patojen ( hastalık yapıcı) mikroorganizmayı vücutlarında kendileri etkilenmeden taşırlar ve bunları temas ettikleri her yere yayarlar. Bu durum taşıyıcı tarafından bilemeyeceği için tehlike daha da büyümektedir.</a:t>
            </a:r>
            <a:endParaRPr lang="tr-TR" sz="3600" cap="none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1102418"/>
      </p:ext>
    </p:extLst>
  </p:cSld>
  <p:clrMapOvr>
    <a:masterClrMapping/>
  </p:clrMapOvr>
</p:sld>
</file>

<file path=ppt/theme/theme1.xml><?xml version="1.0" encoding="utf-8"?>
<a:theme xmlns:a="http://schemas.openxmlformats.org/drawingml/2006/main" name="Damla">
  <a:themeElements>
    <a:clrScheme name="Damla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aml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l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Droplet</Template>
  <TotalTime>65</TotalTime>
  <Words>115</Words>
  <Application>Microsoft Macintosh PowerPoint</Application>
  <PresentationFormat>Geniş Ekran</PresentationFormat>
  <Paragraphs>18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Times New Roman</vt:lpstr>
      <vt:lpstr>Tw Cen MT</vt:lpstr>
      <vt:lpstr>Arial</vt:lpstr>
      <vt:lpstr>Damla</vt:lpstr>
      <vt:lpstr>yönetİm ve sanİtasyon 3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yönetİm ve sanİtasyon 3</dc:title>
  <dc:creator>Microsoft Office Kullanıcısı</dc:creator>
  <cp:lastModifiedBy>Microsoft Office Kullanıcısı</cp:lastModifiedBy>
  <cp:revision>3</cp:revision>
  <dcterms:created xsi:type="dcterms:W3CDTF">2017-12-20T09:38:02Z</dcterms:created>
  <dcterms:modified xsi:type="dcterms:W3CDTF">2018-03-10T12:15:38Z</dcterms:modified>
</cp:coreProperties>
</file>