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604" r:id="rId4"/>
    <p:sldId id="611" r:id="rId5"/>
    <p:sldId id="613" r:id="rId6"/>
    <p:sldId id="614" r:id="rId7"/>
    <p:sldId id="61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payının devri, kat karşılığı temlik ve taksim sözleşmesi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2394197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09489"/>
            <a:ext cx="8517837" cy="81765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Miras </a:t>
            </a:r>
            <a:r>
              <a:rPr lang="tr-TR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payının devri, kat karşılığı temlik ve taksim sözleşmesi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89913" y="2394197"/>
            <a:ext cx="87641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Elbirliği mülkiyet halindeki taşınmazlarda, ortaklardan biri taşınmazdaki ortaklık payını (mülkiyetini) elbirliği hali çözülmeden üçüncü bir kişiye devredemez. Ancak, ortaklar miras payını diğer ortaklara devredebilirler. Bu işleme ‘</a:t>
            </a:r>
            <a:r>
              <a:rPr lang="tr-TR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miras payının devri işlemi’</a:t>
            </a: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denir. Bu işlem için tapu müdürlüğünce resmî senet düzenlenir</a:t>
            </a: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tr-TR" sz="2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09489"/>
            <a:ext cx="8517837" cy="81765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Miras </a:t>
            </a:r>
            <a:r>
              <a:rPr lang="tr-TR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payının devri, kat karşılığı temlik ve taksim sözleşmesi</a:t>
            </a:r>
          </a:p>
        </p:txBody>
      </p:sp>
      <p:sp>
        <p:nvSpPr>
          <p:cNvPr id="2" name="Dikdörtgen 1"/>
          <p:cNvSpPr/>
          <p:nvPr/>
        </p:nvSpPr>
        <p:spPr>
          <a:xfrm>
            <a:off x="542377" y="2743063"/>
            <a:ext cx="87641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karşılığı temlik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, bir arsanın belli bir hissesinin müteahhide devri karşılığı müteahhidin bu arsanın üzerine inşaat yapmayı taahhüt etmesidir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09489"/>
            <a:ext cx="8517837" cy="81765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Miras </a:t>
            </a:r>
            <a:r>
              <a:rPr lang="tr-TR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payının devri, kat karşılığı temlik ve taksim sözleşmesi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79828" y="2991869"/>
            <a:ext cx="87641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Paydaş </a:t>
            </a: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veya ortakların, bir veya birden fazla taşınmazının aralarında </a:t>
            </a:r>
            <a:r>
              <a:rPr lang="tr-TR" sz="22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rızaî</a:t>
            </a: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olarak paylaşılmasını düzenleyen sözleşmeye «</a:t>
            </a:r>
            <a:r>
              <a:rPr lang="tr-TR" sz="2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taksim sözleşmesi</a:t>
            </a:r>
            <a:r>
              <a:rPr lang="tr-T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denir.</a:t>
            </a:r>
            <a:endParaRPr lang="tr-T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6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9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12540</TotalTime>
  <Words>199</Words>
  <Application>Microsoft Office PowerPoint</Application>
  <PresentationFormat>Ekran Gösterisi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839</cp:revision>
  <cp:lastPrinted>2016-10-24T07:53:35Z</cp:lastPrinted>
  <dcterms:created xsi:type="dcterms:W3CDTF">2016-09-18T09:35:24Z</dcterms:created>
  <dcterms:modified xsi:type="dcterms:W3CDTF">2020-03-02T13:15:55Z</dcterms:modified>
</cp:coreProperties>
</file>