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4" r:id="rId1"/>
  </p:sldMasterIdLst>
  <p:sldIdLst>
    <p:sldId id="256" r:id="rId2"/>
    <p:sldId id="305" r:id="rId3"/>
    <p:sldId id="314" r:id="rId4"/>
    <p:sldId id="307" r:id="rId5"/>
    <p:sldId id="308" r:id="rId6"/>
    <p:sldId id="309" r:id="rId7"/>
    <p:sldId id="315" r:id="rId8"/>
    <p:sldId id="316" r:id="rId9"/>
    <p:sldId id="310" r:id="rId10"/>
    <p:sldId id="311" r:id="rId11"/>
    <p:sldId id="317" r:id="rId12"/>
    <p:sldId id="318" r:id="rId13"/>
    <p:sldId id="312" r:id="rId14"/>
    <p:sldId id="313" r:id="rId15"/>
    <p:sldId id="319" r:id="rId16"/>
    <p:sldId id="320" r:id="rId17"/>
    <p:sldId id="321" r:id="rId18"/>
    <p:sldId id="323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78" y="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BE9719B-8497-45AB-8ADD-16ADCDBB24E3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6E7BDB57-8CCE-4343-B99D-A2982D310E81}">
      <dgm:prSet phldrT="[Metin]"/>
      <dgm:spPr/>
      <dgm:t>
        <a:bodyPr/>
        <a:lstStyle/>
        <a:p>
          <a:r>
            <a:rPr lang="tr-TR" dirty="0" smtClean="0"/>
            <a:t>Bilişsel alan </a:t>
          </a:r>
          <a:endParaRPr lang="tr-TR" dirty="0"/>
        </a:p>
      </dgm:t>
    </dgm:pt>
    <dgm:pt modelId="{7623CDD7-F341-464D-8DC4-73E21334C602}" type="parTrans" cxnId="{E57B7F79-DE74-42E9-8E2E-1CA026999730}">
      <dgm:prSet/>
      <dgm:spPr/>
      <dgm:t>
        <a:bodyPr/>
        <a:lstStyle/>
        <a:p>
          <a:endParaRPr lang="tr-TR"/>
        </a:p>
      </dgm:t>
    </dgm:pt>
    <dgm:pt modelId="{989A03EE-16E8-4EAC-B597-682852E3F46F}" type="sibTrans" cxnId="{E57B7F79-DE74-42E9-8E2E-1CA026999730}">
      <dgm:prSet/>
      <dgm:spPr/>
      <dgm:t>
        <a:bodyPr/>
        <a:lstStyle/>
        <a:p>
          <a:endParaRPr lang="tr-TR"/>
        </a:p>
      </dgm:t>
    </dgm:pt>
    <dgm:pt modelId="{BB2572FC-831E-442A-A234-4F670C67F2D9}">
      <dgm:prSet phldrT="[Metin]"/>
      <dgm:spPr/>
      <dgm:t>
        <a:bodyPr/>
        <a:lstStyle/>
        <a:p>
          <a:r>
            <a:rPr lang="tr-TR" dirty="0" smtClean="0"/>
            <a:t>Bilgi</a:t>
          </a:r>
          <a:endParaRPr lang="tr-TR" dirty="0"/>
        </a:p>
      </dgm:t>
    </dgm:pt>
    <dgm:pt modelId="{0747A98C-841E-422E-A3F3-FD16A6B37249}" type="parTrans" cxnId="{517F9EF6-44E9-4987-9D89-C7A9CE2CAFCE}">
      <dgm:prSet/>
      <dgm:spPr/>
      <dgm:t>
        <a:bodyPr/>
        <a:lstStyle/>
        <a:p>
          <a:endParaRPr lang="tr-TR"/>
        </a:p>
      </dgm:t>
    </dgm:pt>
    <dgm:pt modelId="{7DABAECF-8FA3-429E-9157-EBCA9DB70771}" type="sibTrans" cxnId="{517F9EF6-44E9-4987-9D89-C7A9CE2CAFCE}">
      <dgm:prSet/>
      <dgm:spPr/>
      <dgm:t>
        <a:bodyPr/>
        <a:lstStyle/>
        <a:p>
          <a:endParaRPr lang="tr-TR"/>
        </a:p>
      </dgm:t>
    </dgm:pt>
    <dgm:pt modelId="{C1ACB68D-22CE-4BF0-8D47-3003238E2A3F}">
      <dgm:prSet phldrT="[Metin]"/>
      <dgm:spPr/>
      <dgm:t>
        <a:bodyPr/>
        <a:lstStyle/>
        <a:p>
          <a:r>
            <a:rPr lang="tr-TR" dirty="0" err="1" smtClean="0"/>
            <a:t>Duyuşsal</a:t>
          </a:r>
          <a:r>
            <a:rPr lang="tr-TR" dirty="0" smtClean="0"/>
            <a:t> alan </a:t>
          </a:r>
          <a:endParaRPr lang="tr-TR" dirty="0"/>
        </a:p>
      </dgm:t>
    </dgm:pt>
    <dgm:pt modelId="{1EE55968-2122-48AC-9C48-0CF178F14462}" type="parTrans" cxnId="{15BAA8EE-B059-4895-ABB9-3549D8596142}">
      <dgm:prSet/>
      <dgm:spPr/>
      <dgm:t>
        <a:bodyPr/>
        <a:lstStyle/>
        <a:p>
          <a:endParaRPr lang="tr-TR"/>
        </a:p>
      </dgm:t>
    </dgm:pt>
    <dgm:pt modelId="{DFD2BE0C-19EE-45D6-9288-A25B830A27A5}" type="sibTrans" cxnId="{15BAA8EE-B059-4895-ABB9-3549D8596142}">
      <dgm:prSet/>
      <dgm:spPr/>
      <dgm:t>
        <a:bodyPr/>
        <a:lstStyle/>
        <a:p>
          <a:endParaRPr lang="tr-TR"/>
        </a:p>
      </dgm:t>
    </dgm:pt>
    <dgm:pt modelId="{55B3E457-CB69-475E-B8BC-4725CA3E1AE9}">
      <dgm:prSet phldrT="[Metin]"/>
      <dgm:spPr/>
      <dgm:t>
        <a:bodyPr/>
        <a:lstStyle/>
        <a:p>
          <a:r>
            <a:rPr lang="tr-TR" dirty="0" smtClean="0"/>
            <a:t>Algılama</a:t>
          </a:r>
          <a:endParaRPr lang="tr-TR" dirty="0"/>
        </a:p>
      </dgm:t>
    </dgm:pt>
    <dgm:pt modelId="{89D46D10-6E60-4118-8114-315EE5FD02DB}" type="parTrans" cxnId="{3F4A9B00-21E3-41E2-B533-EDBC1A9EB2CF}">
      <dgm:prSet/>
      <dgm:spPr/>
      <dgm:t>
        <a:bodyPr/>
        <a:lstStyle/>
        <a:p>
          <a:endParaRPr lang="tr-TR"/>
        </a:p>
      </dgm:t>
    </dgm:pt>
    <dgm:pt modelId="{11A7D3A1-2588-4607-A08B-74B9FF5A4501}" type="sibTrans" cxnId="{3F4A9B00-21E3-41E2-B533-EDBC1A9EB2CF}">
      <dgm:prSet/>
      <dgm:spPr/>
      <dgm:t>
        <a:bodyPr/>
        <a:lstStyle/>
        <a:p>
          <a:endParaRPr lang="tr-TR"/>
        </a:p>
      </dgm:t>
    </dgm:pt>
    <dgm:pt modelId="{CD77A119-8ED6-4A28-90E6-4F2227BADAA3}">
      <dgm:prSet phldrT="[Metin]"/>
      <dgm:spPr/>
      <dgm:t>
        <a:bodyPr/>
        <a:lstStyle/>
        <a:p>
          <a:r>
            <a:rPr lang="tr-TR" dirty="0" err="1" smtClean="0"/>
            <a:t>Psikomotor</a:t>
          </a:r>
          <a:r>
            <a:rPr lang="tr-TR" dirty="0" smtClean="0"/>
            <a:t> alan </a:t>
          </a:r>
          <a:endParaRPr lang="tr-TR" dirty="0"/>
        </a:p>
      </dgm:t>
    </dgm:pt>
    <dgm:pt modelId="{D85F6268-5691-47C7-AF79-5730F1982356}" type="parTrans" cxnId="{F94BF519-BD15-49B4-A4B5-BBB38AC2D941}">
      <dgm:prSet/>
      <dgm:spPr/>
      <dgm:t>
        <a:bodyPr/>
        <a:lstStyle/>
        <a:p>
          <a:endParaRPr lang="tr-TR"/>
        </a:p>
      </dgm:t>
    </dgm:pt>
    <dgm:pt modelId="{202624BD-615C-48EB-A70A-D1745A5EB5C1}" type="sibTrans" cxnId="{F94BF519-BD15-49B4-A4B5-BBB38AC2D941}">
      <dgm:prSet/>
      <dgm:spPr/>
      <dgm:t>
        <a:bodyPr/>
        <a:lstStyle/>
        <a:p>
          <a:endParaRPr lang="tr-TR"/>
        </a:p>
      </dgm:t>
    </dgm:pt>
    <dgm:pt modelId="{73205E8B-7629-4B6A-A3FC-0A9BE5CC3E38}">
      <dgm:prSet phldrT="[Metin]"/>
      <dgm:spPr/>
      <dgm:t>
        <a:bodyPr/>
        <a:lstStyle/>
        <a:p>
          <a:r>
            <a:rPr lang="tr-TR" dirty="0" smtClean="0"/>
            <a:t>Uyarılma </a:t>
          </a:r>
          <a:endParaRPr lang="tr-TR" dirty="0"/>
        </a:p>
      </dgm:t>
    </dgm:pt>
    <dgm:pt modelId="{123ED25C-5CF5-485D-9618-66BED714D843}" type="parTrans" cxnId="{C7F2351D-1A4B-4DB2-B426-1FBEFAEBCF39}">
      <dgm:prSet/>
      <dgm:spPr/>
      <dgm:t>
        <a:bodyPr/>
        <a:lstStyle/>
        <a:p>
          <a:endParaRPr lang="tr-TR"/>
        </a:p>
      </dgm:t>
    </dgm:pt>
    <dgm:pt modelId="{0033FA66-7E18-48C5-893F-ABCB45676046}" type="sibTrans" cxnId="{C7F2351D-1A4B-4DB2-B426-1FBEFAEBCF39}">
      <dgm:prSet/>
      <dgm:spPr/>
      <dgm:t>
        <a:bodyPr/>
        <a:lstStyle/>
        <a:p>
          <a:endParaRPr lang="tr-TR"/>
        </a:p>
      </dgm:t>
    </dgm:pt>
    <dgm:pt modelId="{9696FC2E-0E1C-49DC-B790-5523AA946DF5}">
      <dgm:prSet phldrT="[Metin]"/>
      <dgm:spPr/>
      <dgm:t>
        <a:bodyPr/>
        <a:lstStyle/>
        <a:p>
          <a:r>
            <a:rPr lang="tr-TR" dirty="0" smtClean="0"/>
            <a:t>Kılavuz denetiminde yapma</a:t>
          </a:r>
          <a:endParaRPr lang="tr-TR" dirty="0"/>
        </a:p>
      </dgm:t>
    </dgm:pt>
    <dgm:pt modelId="{D173EC29-4618-4D8F-8C08-DF86FFF76899}" type="parTrans" cxnId="{5D2E721C-6DF2-4CE9-80E8-83D4CE47869D}">
      <dgm:prSet/>
      <dgm:spPr/>
      <dgm:t>
        <a:bodyPr/>
        <a:lstStyle/>
        <a:p>
          <a:endParaRPr lang="tr-TR"/>
        </a:p>
      </dgm:t>
    </dgm:pt>
    <dgm:pt modelId="{2D80567C-B661-43DE-B793-F372942B5E99}" type="sibTrans" cxnId="{5D2E721C-6DF2-4CE9-80E8-83D4CE47869D}">
      <dgm:prSet/>
      <dgm:spPr/>
      <dgm:t>
        <a:bodyPr/>
        <a:lstStyle/>
        <a:p>
          <a:endParaRPr lang="tr-TR"/>
        </a:p>
      </dgm:t>
    </dgm:pt>
    <dgm:pt modelId="{CE554B41-AC2C-4FDF-9D66-A5505AA7442F}">
      <dgm:prSet phldrT="[Metin]"/>
      <dgm:spPr/>
      <dgm:t>
        <a:bodyPr/>
        <a:lstStyle/>
        <a:p>
          <a:r>
            <a:rPr lang="tr-TR" dirty="0" smtClean="0"/>
            <a:t>Kavrama</a:t>
          </a:r>
          <a:endParaRPr lang="tr-TR" dirty="0"/>
        </a:p>
      </dgm:t>
    </dgm:pt>
    <dgm:pt modelId="{47440F56-9B01-43B9-8103-2011AD0B5F77}" type="parTrans" cxnId="{9C4C4BD5-F81C-47C5-865F-2441BAF9B6E2}">
      <dgm:prSet/>
      <dgm:spPr/>
      <dgm:t>
        <a:bodyPr/>
        <a:lstStyle/>
        <a:p>
          <a:endParaRPr lang="tr-TR"/>
        </a:p>
      </dgm:t>
    </dgm:pt>
    <dgm:pt modelId="{497636EA-F5A3-4989-B057-E93A87EC0FDA}" type="sibTrans" cxnId="{9C4C4BD5-F81C-47C5-865F-2441BAF9B6E2}">
      <dgm:prSet/>
      <dgm:spPr/>
      <dgm:t>
        <a:bodyPr/>
        <a:lstStyle/>
        <a:p>
          <a:endParaRPr lang="tr-TR"/>
        </a:p>
      </dgm:t>
    </dgm:pt>
    <dgm:pt modelId="{B0B7EAF5-2A19-4A3F-978E-BC3040C5FD3A}">
      <dgm:prSet phldrT="[Metin]"/>
      <dgm:spPr/>
      <dgm:t>
        <a:bodyPr/>
        <a:lstStyle/>
        <a:p>
          <a:r>
            <a:rPr lang="tr-TR" dirty="0" smtClean="0"/>
            <a:t>Uygulama</a:t>
          </a:r>
          <a:endParaRPr lang="tr-TR" dirty="0"/>
        </a:p>
      </dgm:t>
    </dgm:pt>
    <dgm:pt modelId="{F8D7E1B5-5C39-45DE-A382-1CE911AF2042}" type="parTrans" cxnId="{E793E411-ED64-47DF-B3CA-E87C6E096C10}">
      <dgm:prSet/>
      <dgm:spPr/>
      <dgm:t>
        <a:bodyPr/>
        <a:lstStyle/>
        <a:p>
          <a:endParaRPr lang="tr-TR"/>
        </a:p>
      </dgm:t>
    </dgm:pt>
    <dgm:pt modelId="{E5001D89-2DA4-43A8-ADA2-D6BCB3465BAA}" type="sibTrans" cxnId="{E793E411-ED64-47DF-B3CA-E87C6E096C10}">
      <dgm:prSet/>
      <dgm:spPr/>
      <dgm:t>
        <a:bodyPr/>
        <a:lstStyle/>
        <a:p>
          <a:endParaRPr lang="tr-TR"/>
        </a:p>
      </dgm:t>
    </dgm:pt>
    <dgm:pt modelId="{2A107057-B54F-4AE7-9103-7826DE3F1DA3}">
      <dgm:prSet phldrT="[Metin]"/>
      <dgm:spPr/>
      <dgm:t>
        <a:bodyPr/>
        <a:lstStyle/>
        <a:p>
          <a:r>
            <a:rPr lang="tr-TR" dirty="0" smtClean="0"/>
            <a:t>Analiz</a:t>
          </a:r>
          <a:endParaRPr lang="tr-TR" dirty="0"/>
        </a:p>
      </dgm:t>
    </dgm:pt>
    <dgm:pt modelId="{C1D142C5-ABF4-4BE4-AD60-95DD742FDAB6}" type="parTrans" cxnId="{98710B74-21DE-4534-B9BA-7E554209AA99}">
      <dgm:prSet/>
      <dgm:spPr/>
      <dgm:t>
        <a:bodyPr/>
        <a:lstStyle/>
        <a:p>
          <a:endParaRPr lang="tr-TR"/>
        </a:p>
      </dgm:t>
    </dgm:pt>
    <dgm:pt modelId="{E78BFF17-49E8-4E2A-BC17-F7D037EC2008}" type="sibTrans" cxnId="{98710B74-21DE-4534-B9BA-7E554209AA99}">
      <dgm:prSet/>
      <dgm:spPr/>
      <dgm:t>
        <a:bodyPr/>
        <a:lstStyle/>
        <a:p>
          <a:endParaRPr lang="tr-TR"/>
        </a:p>
      </dgm:t>
    </dgm:pt>
    <dgm:pt modelId="{1961D00B-DB01-4E8E-BB93-98FB034CCD38}">
      <dgm:prSet phldrT="[Metin]"/>
      <dgm:spPr/>
      <dgm:t>
        <a:bodyPr/>
        <a:lstStyle/>
        <a:p>
          <a:r>
            <a:rPr lang="tr-TR" dirty="0" smtClean="0"/>
            <a:t>Sentez </a:t>
          </a:r>
          <a:endParaRPr lang="tr-TR" dirty="0"/>
        </a:p>
      </dgm:t>
    </dgm:pt>
    <dgm:pt modelId="{4C98D36E-DB03-4F77-AAA1-DDA0267DF29F}" type="parTrans" cxnId="{8150CB63-9130-4C8F-BDF7-F2807333142D}">
      <dgm:prSet/>
      <dgm:spPr/>
      <dgm:t>
        <a:bodyPr/>
        <a:lstStyle/>
        <a:p>
          <a:endParaRPr lang="tr-TR"/>
        </a:p>
      </dgm:t>
    </dgm:pt>
    <dgm:pt modelId="{C1565EF5-C53C-4C9E-A20A-86EF686D004C}" type="sibTrans" cxnId="{8150CB63-9130-4C8F-BDF7-F2807333142D}">
      <dgm:prSet/>
      <dgm:spPr/>
      <dgm:t>
        <a:bodyPr/>
        <a:lstStyle/>
        <a:p>
          <a:endParaRPr lang="tr-TR"/>
        </a:p>
      </dgm:t>
    </dgm:pt>
    <dgm:pt modelId="{2DC0FA41-D2E0-4B5F-B959-8588C2EDC083}">
      <dgm:prSet phldrT="[Metin]"/>
      <dgm:spPr/>
      <dgm:t>
        <a:bodyPr/>
        <a:lstStyle/>
        <a:p>
          <a:r>
            <a:rPr lang="tr-TR" dirty="0" smtClean="0"/>
            <a:t>Değerlendirme</a:t>
          </a:r>
          <a:endParaRPr lang="tr-TR" dirty="0"/>
        </a:p>
      </dgm:t>
    </dgm:pt>
    <dgm:pt modelId="{C7433CFA-7573-412F-8CE9-326D867DC956}" type="parTrans" cxnId="{893C6A6C-8781-407A-AC62-AD99EFE55398}">
      <dgm:prSet/>
      <dgm:spPr/>
      <dgm:t>
        <a:bodyPr/>
        <a:lstStyle/>
        <a:p>
          <a:endParaRPr lang="tr-TR"/>
        </a:p>
      </dgm:t>
    </dgm:pt>
    <dgm:pt modelId="{DD33AA82-E4FB-426A-B18D-E0905B4144D8}" type="sibTrans" cxnId="{893C6A6C-8781-407A-AC62-AD99EFE55398}">
      <dgm:prSet/>
      <dgm:spPr/>
      <dgm:t>
        <a:bodyPr/>
        <a:lstStyle/>
        <a:p>
          <a:endParaRPr lang="tr-TR"/>
        </a:p>
      </dgm:t>
    </dgm:pt>
    <dgm:pt modelId="{0D4EB657-F860-46D5-88AC-482D28F1D083}">
      <dgm:prSet phldrT="[Metin]"/>
      <dgm:spPr/>
      <dgm:t>
        <a:bodyPr/>
        <a:lstStyle/>
        <a:p>
          <a:r>
            <a:rPr lang="tr-TR" dirty="0" smtClean="0"/>
            <a:t>Tepki</a:t>
          </a:r>
          <a:endParaRPr lang="tr-TR" dirty="0"/>
        </a:p>
      </dgm:t>
    </dgm:pt>
    <dgm:pt modelId="{A1179C50-9B8A-426F-933F-B9DA3781186A}" type="parTrans" cxnId="{D8CF9CC3-1FB1-4CFD-BFB9-8DFE3FA3EA3C}">
      <dgm:prSet/>
      <dgm:spPr/>
      <dgm:t>
        <a:bodyPr/>
        <a:lstStyle/>
        <a:p>
          <a:endParaRPr lang="tr-TR"/>
        </a:p>
      </dgm:t>
    </dgm:pt>
    <dgm:pt modelId="{D8DEAE7B-8375-4123-8BC4-9E10B336192D}" type="sibTrans" cxnId="{D8CF9CC3-1FB1-4CFD-BFB9-8DFE3FA3EA3C}">
      <dgm:prSet/>
      <dgm:spPr/>
      <dgm:t>
        <a:bodyPr/>
        <a:lstStyle/>
        <a:p>
          <a:endParaRPr lang="tr-TR"/>
        </a:p>
      </dgm:t>
    </dgm:pt>
    <dgm:pt modelId="{3F135AAA-4DFD-4415-81EF-C781A1D6FAC1}">
      <dgm:prSet phldrT="[Metin]"/>
      <dgm:spPr/>
      <dgm:t>
        <a:bodyPr/>
        <a:lstStyle/>
        <a:p>
          <a:r>
            <a:rPr lang="tr-TR" dirty="0" smtClean="0"/>
            <a:t>Değer verme</a:t>
          </a:r>
          <a:endParaRPr lang="tr-TR" dirty="0"/>
        </a:p>
      </dgm:t>
    </dgm:pt>
    <dgm:pt modelId="{B620F787-FEC1-4A2D-A742-9EC305AE8CBC}" type="parTrans" cxnId="{B88D1EE7-BE50-4E50-A08D-CBF8B1443FD5}">
      <dgm:prSet/>
      <dgm:spPr/>
      <dgm:t>
        <a:bodyPr/>
        <a:lstStyle/>
        <a:p>
          <a:endParaRPr lang="tr-TR"/>
        </a:p>
      </dgm:t>
    </dgm:pt>
    <dgm:pt modelId="{0FB8497B-46C5-4A5E-9351-9C9287220C7A}" type="sibTrans" cxnId="{B88D1EE7-BE50-4E50-A08D-CBF8B1443FD5}">
      <dgm:prSet/>
      <dgm:spPr/>
      <dgm:t>
        <a:bodyPr/>
        <a:lstStyle/>
        <a:p>
          <a:endParaRPr lang="tr-TR"/>
        </a:p>
      </dgm:t>
    </dgm:pt>
    <dgm:pt modelId="{0EE143BB-95C3-459F-BF75-6453C2DB8872}">
      <dgm:prSet phldrT="[Metin]"/>
      <dgm:spPr/>
      <dgm:t>
        <a:bodyPr/>
        <a:lstStyle/>
        <a:p>
          <a:r>
            <a:rPr lang="tr-TR" dirty="0" smtClean="0"/>
            <a:t>Düzenleme</a:t>
          </a:r>
          <a:endParaRPr lang="tr-TR" dirty="0"/>
        </a:p>
      </dgm:t>
    </dgm:pt>
    <dgm:pt modelId="{9F902A4E-4EB2-481D-81B3-E7C07CB15BF5}" type="parTrans" cxnId="{266ADE47-4082-44AD-83EC-1258DF13EB53}">
      <dgm:prSet/>
      <dgm:spPr/>
      <dgm:t>
        <a:bodyPr/>
        <a:lstStyle/>
        <a:p>
          <a:endParaRPr lang="tr-TR"/>
        </a:p>
      </dgm:t>
    </dgm:pt>
    <dgm:pt modelId="{4B121315-EFB5-4F9F-A73C-8B40E2902660}" type="sibTrans" cxnId="{266ADE47-4082-44AD-83EC-1258DF13EB53}">
      <dgm:prSet/>
      <dgm:spPr/>
      <dgm:t>
        <a:bodyPr/>
        <a:lstStyle/>
        <a:p>
          <a:endParaRPr lang="tr-TR"/>
        </a:p>
      </dgm:t>
    </dgm:pt>
    <dgm:pt modelId="{B16BA75F-8FAD-427F-A2F9-46B2D71F5F09}">
      <dgm:prSet phldrT="[Metin]"/>
      <dgm:spPr/>
      <dgm:t>
        <a:bodyPr/>
        <a:lstStyle/>
        <a:p>
          <a:r>
            <a:rPr lang="tr-TR" dirty="0" smtClean="0"/>
            <a:t>Karakterize etme</a:t>
          </a:r>
          <a:endParaRPr lang="tr-TR" dirty="0"/>
        </a:p>
      </dgm:t>
    </dgm:pt>
    <dgm:pt modelId="{04B581C8-58AC-47B6-AF8A-DC927BEEDAFF}" type="parTrans" cxnId="{4EA2BB27-2E14-4A6B-A5B9-E8BAF8E5C077}">
      <dgm:prSet/>
      <dgm:spPr/>
      <dgm:t>
        <a:bodyPr/>
        <a:lstStyle/>
        <a:p>
          <a:endParaRPr lang="tr-TR"/>
        </a:p>
      </dgm:t>
    </dgm:pt>
    <dgm:pt modelId="{B3139802-9233-4264-BD1D-2CC1F9859FF5}" type="sibTrans" cxnId="{4EA2BB27-2E14-4A6B-A5B9-E8BAF8E5C077}">
      <dgm:prSet/>
      <dgm:spPr/>
      <dgm:t>
        <a:bodyPr/>
        <a:lstStyle/>
        <a:p>
          <a:endParaRPr lang="tr-TR"/>
        </a:p>
      </dgm:t>
    </dgm:pt>
    <dgm:pt modelId="{3C652D33-45F5-4015-8294-7A0207CC307D}">
      <dgm:prSet phldrT="[Metin]"/>
      <dgm:spPr/>
      <dgm:t>
        <a:bodyPr/>
        <a:lstStyle/>
        <a:p>
          <a:r>
            <a:rPr lang="tr-TR" dirty="0" smtClean="0"/>
            <a:t>Duruma uydurma</a:t>
          </a:r>
          <a:endParaRPr lang="tr-TR" dirty="0"/>
        </a:p>
      </dgm:t>
    </dgm:pt>
    <dgm:pt modelId="{EF9A3946-3E5C-4F89-A611-A940F207495E}" type="parTrans" cxnId="{0726469C-08F4-4D14-A087-60E6977C7061}">
      <dgm:prSet/>
      <dgm:spPr/>
      <dgm:t>
        <a:bodyPr/>
        <a:lstStyle/>
        <a:p>
          <a:endParaRPr lang="tr-TR"/>
        </a:p>
      </dgm:t>
    </dgm:pt>
    <dgm:pt modelId="{B3AC012C-629F-48C4-9244-B0D82F9C20A3}" type="sibTrans" cxnId="{0726469C-08F4-4D14-A087-60E6977C7061}">
      <dgm:prSet/>
      <dgm:spPr/>
      <dgm:t>
        <a:bodyPr/>
        <a:lstStyle/>
        <a:p>
          <a:endParaRPr lang="tr-TR"/>
        </a:p>
      </dgm:t>
    </dgm:pt>
    <dgm:pt modelId="{39F086F2-B2C1-4D3C-B1E4-EE63D79C1FCF}">
      <dgm:prSet phldrT="[Metin]"/>
      <dgm:spPr/>
      <dgm:t>
        <a:bodyPr/>
        <a:lstStyle/>
        <a:p>
          <a:r>
            <a:rPr lang="tr-TR" dirty="0" smtClean="0"/>
            <a:t>Yaratma </a:t>
          </a:r>
          <a:endParaRPr lang="tr-TR" dirty="0"/>
        </a:p>
      </dgm:t>
    </dgm:pt>
    <dgm:pt modelId="{885D91AA-7017-470C-A487-C4D0508BCB68}" type="parTrans" cxnId="{B0E92E16-5A2F-45F7-935A-F1B52E98B6ED}">
      <dgm:prSet/>
      <dgm:spPr/>
      <dgm:t>
        <a:bodyPr/>
        <a:lstStyle/>
        <a:p>
          <a:endParaRPr lang="tr-TR"/>
        </a:p>
      </dgm:t>
    </dgm:pt>
    <dgm:pt modelId="{70E7CFD4-4CB7-4739-BC33-79FD7A8F7741}" type="sibTrans" cxnId="{B0E92E16-5A2F-45F7-935A-F1B52E98B6ED}">
      <dgm:prSet/>
      <dgm:spPr/>
      <dgm:t>
        <a:bodyPr/>
        <a:lstStyle/>
        <a:p>
          <a:endParaRPr lang="tr-TR"/>
        </a:p>
      </dgm:t>
    </dgm:pt>
    <dgm:pt modelId="{6814CDF2-2AAB-450A-8B08-DA3313B9AF93}">
      <dgm:prSet phldrT="[Metin]"/>
      <dgm:spPr/>
      <dgm:t>
        <a:bodyPr/>
        <a:lstStyle/>
        <a:p>
          <a:r>
            <a:rPr lang="tr-TR" dirty="0" smtClean="0"/>
            <a:t>Beceri haline getirme</a:t>
          </a:r>
          <a:endParaRPr lang="tr-TR" dirty="0"/>
        </a:p>
      </dgm:t>
    </dgm:pt>
    <dgm:pt modelId="{FD0860CB-07B2-45A7-BE41-6CFB896F643A}" type="parTrans" cxnId="{4ADD4A47-B3BE-4CAA-A63F-1DAED26094E0}">
      <dgm:prSet/>
      <dgm:spPr/>
      <dgm:t>
        <a:bodyPr/>
        <a:lstStyle/>
        <a:p>
          <a:endParaRPr lang="tr-TR"/>
        </a:p>
      </dgm:t>
    </dgm:pt>
    <dgm:pt modelId="{5DB392DA-40AE-4CF4-962D-A4EDDF73162A}" type="sibTrans" cxnId="{4ADD4A47-B3BE-4CAA-A63F-1DAED26094E0}">
      <dgm:prSet/>
      <dgm:spPr/>
      <dgm:t>
        <a:bodyPr/>
        <a:lstStyle/>
        <a:p>
          <a:endParaRPr lang="tr-TR"/>
        </a:p>
      </dgm:t>
    </dgm:pt>
    <dgm:pt modelId="{67033493-E5C0-4A8E-8698-9AF2D8FE9F2E}" type="pres">
      <dgm:prSet presAssocID="{5BE9719B-8497-45AB-8ADD-16ADCDBB24E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F8450526-4663-4F75-8ECA-4C1115DA7D3E}" type="pres">
      <dgm:prSet presAssocID="{6E7BDB57-8CCE-4343-B99D-A2982D310E81}" presName="composite" presStyleCnt="0"/>
      <dgm:spPr/>
    </dgm:pt>
    <dgm:pt modelId="{5F037D84-FECE-432D-96FF-D3DE462B530C}" type="pres">
      <dgm:prSet presAssocID="{6E7BDB57-8CCE-4343-B99D-A2982D310E81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960C4F8-9A9E-4AC8-9154-EA41145288B1}" type="pres">
      <dgm:prSet presAssocID="{6E7BDB57-8CCE-4343-B99D-A2982D310E81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AEF4828-959A-4FFE-A6B8-590142B6F208}" type="pres">
      <dgm:prSet presAssocID="{989A03EE-16E8-4EAC-B597-682852E3F46F}" presName="space" presStyleCnt="0"/>
      <dgm:spPr/>
    </dgm:pt>
    <dgm:pt modelId="{E6924A0C-F74F-4AF9-9CF1-C40D19C3BD75}" type="pres">
      <dgm:prSet presAssocID="{C1ACB68D-22CE-4BF0-8D47-3003238E2A3F}" presName="composite" presStyleCnt="0"/>
      <dgm:spPr/>
    </dgm:pt>
    <dgm:pt modelId="{8A8508BD-0E5D-43FC-BF6F-3F76C337F2A3}" type="pres">
      <dgm:prSet presAssocID="{C1ACB68D-22CE-4BF0-8D47-3003238E2A3F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D5DF26C-0F1F-43D6-BF00-0618DDF71C0D}" type="pres">
      <dgm:prSet presAssocID="{C1ACB68D-22CE-4BF0-8D47-3003238E2A3F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DE33B32-1ABB-49E8-91D8-0053DF78E921}" type="pres">
      <dgm:prSet presAssocID="{DFD2BE0C-19EE-45D6-9288-A25B830A27A5}" presName="space" presStyleCnt="0"/>
      <dgm:spPr/>
    </dgm:pt>
    <dgm:pt modelId="{9A3E8237-88BB-4E96-B040-65FEBC37D6DB}" type="pres">
      <dgm:prSet presAssocID="{CD77A119-8ED6-4A28-90E6-4F2227BADAA3}" presName="composite" presStyleCnt="0"/>
      <dgm:spPr/>
    </dgm:pt>
    <dgm:pt modelId="{99539383-B2FD-42D6-9F23-02EBB4DF4DB6}" type="pres">
      <dgm:prSet presAssocID="{CD77A119-8ED6-4A28-90E6-4F2227BADAA3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D4002E5-4EC9-4031-909F-38D444DB3F0B}" type="pres">
      <dgm:prSet presAssocID="{CD77A119-8ED6-4A28-90E6-4F2227BADAA3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BC7DF22A-2BDD-47CC-B4A5-C67767F1797D}" type="presOf" srcId="{1961D00B-DB01-4E8E-BB93-98FB034CCD38}" destId="{7960C4F8-9A9E-4AC8-9154-EA41145288B1}" srcOrd="0" destOrd="4" presId="urn:microsoft.com/office/officeart/2005/8/layout/hList1"/>
    <dgm:cxn modelId="{34198618-F99B-47D9-B973-1162DBE849AC}" type="presOf" srcId="{B0B7EAF5-2A19-4A3F-978E-BC3040C5FD3A}" destId="{7960C4F8-9A9E-4AC8-9154-EA41145288B1}" srcOrd="0" destOrd="2" presId="urn:microsoft.com/office/officeart/2005/8/layout/hList1"/>
    <dgm:cxn modelId="{E7E27D4E-FFF0-40E1-BF73-048AA342893A}" type="presOf" srcId="{5BE9719B-8497-45AB-8ADD-16ADCDBB24E3}" destId="{67033493-E5C0-4A8E-8698-9AF2D8FE9F2E}" srcOrd="0" destOrd="0" presId="urn:microsoft.com/office/officeart/2005/8/layout/hList1"/>
    <dgm:cxn modelId="{5F0DF56C-E056-4E88-BA19-DD5517AE252F}" type="presOf" srcId="{2A107057-B54F-4AE7-9103-7826DE3F1DA3}" destId="{7960C4F8-9A9E-4AC8-9154-EA41145288B1}" srcOrd="0" destOrd="3" presId="urn:microsoft.com/office/officeart/2005/8/layout/hList1"/>
    <dgm:cxn modelId="{9C4C4BD5-F81C-47C5-865F-2441BAF9B6E2}" srcId="{6E7BDB57-8CCE-4343-B99D-A2982D310E81}" destId="{CE554B41-AC2C-4FDF-9D66-A5505AA7442F}" srcOrd="1" destOrd="0" parTransId="{47440F56-9B01-43B9-8103-2011AD0B5F77}" sibTransId="{497636EA-F5A3-4989-B057-E93A87EC0FDA}"/>
    <dgm:cxn modelId="{8150CB63-9130-4C8F-BDF7-F2807333142D}" srcId="{6E7BDB57-8CCE-4343-B99D-A2982D310E81}" destId="{1961D00B-DB01-4E8E-BB93-98FB034CCD38}" srcOrd="4" destOrd="0" parTransId="{4C98D36E-DB03-4F77-AAA1-DDA0267DF29F}" sibTransId="{C1565EF5-C53C-4C9E-A20A-86EF686D004C}"/>
    <dgm:cxn modelId="{15BAA8EE-B059-4895-ABB9-3549D8596142}" srcId="{5BE9719B-8497-45AB-8ADD-16ADCDBB24E3}" destId="{C1ACB68D-22CE-4BF0-8D47-3003238E2A3F}" srcOrd="1" destOrd="0" parTransId="{1EE55968-2122-48AC-9C48-0CF178F14462}" sibTransId="{DFD2BE0C-19EE-45D6-9288-A25B830A27A5}"/>
    <dgm:cxn modelId="{893C6A6C-8781-407A-AC62-AD99EFE55398}" srcId="{6E7BDB57-8CCE-4343-B99D-A2982D310E81}" destId="{2DC0FA41-D2E0-4B5F-B959-8588C2EDC083}" srcOrd="5" destOrd="0" parTransId="{C7433CFA-7573-412F-8CE9-326D867DC956}" sibTransId="{DD33AA82-E4FB-426A-B18D-E0905B4144D8}"/>
    <dgm:cxn modelId="{340AA20E-15F7-4510-8AEA-386DDC33F635}" type="presOf" srcId="{2DC0FA41-D2E0-4B5F-B959-8588C2EDC083}" destId="{7960C4F8-9A9E-4AC8-9154-EA41145288B1}" srcOrd="0" destOrd="5" presId="urn:microsoft.com/office/officeart/2005/8/layout/hList1"/>
    <dgm:cxn modelId="{F8F0B659-9976-46FE-848A-DC5BB53E6919}" type="presOf" srcId="{B16BA75F-8FAD-427F-A2F9-46B2D71F5F09}" destId="{1D5DF26C-0F1F-43D6-BF00-0618DDF71C0D}" srcOrd="0" destOrd="4" presId="urn:microsoft.com/office/officeart/2005/8/layout/hList1"/>
    <dgm:cxn modelId="{98710B74-21DE-4534-B9BA-7E554209AA99}" srcId="{6E7BDB57-8CCE-4343-B99D-A2982D310E81}" destId="{2A107057-B54F-4AE7-9103-7826DE3F1DA3}" srcOrd="3" destOrd="0" parTransId="{C1D142C5-ABF4-4BE4-AD60-95DD742FDAB6}" sibTransId="{E78BFF17-49E8-4E2A-BC17-F7D037EC2008}"/>
    <dgm:cxn modelId="{E793E411-ED64-47DF-B3CA-E87C6E096C10}" srcId="{6E7BDB57-8CCE-4343-B99D-A2982D310E81}" destId="{B0B7EAF5-2A19-4A3F-978E-BC3040C5FD3A}" srcOrd="2" destOrd="0" parTransId="{F8D7E1B5-5C39-45DE-A382-1CE911AF2042}" sibTransId="{E5001D89-2DA4-43A8-ADA2-D6BCB3465BAA}"/>
    <dgm:cxn modelId="{7C470E22-9826-4BFD-A680-479712BA19A4}" type="presOf" srcId="{6814CDF2-2AAB-450A-8B08-DA3313B9AF93}" destId="{FD4002E5-4EC9-4031-909F-38D444DB3F0B}" srcOrd="0" destOrd="2" presId="urn:microsoft.com/office/officeart/2005/8/layout/hList1"/>
    <dgm:cxn modelId="{29A8AC23-2E42-441D-BD65-D49991C60C13}" type="presOf" srcId="{39F086F2-B2C1-4D3C-B1E4-EE63D79C1FCF}" destId="{FD4002E5-4EC9-4031-909F-38D444DB3F0B}" srcOrd="0" destOrd="4" presId="urn:microsoft.com/office/officeart/2005/8/layout/hList1"/>
    <dgm:cxn modelId="{C7F2351D-1A4B-4DB2-B426-1FBEFAEBCF39}" srcId="{CD77A119-8ED6-4A28-90E6-4F2227BADAA3}" destId="{73205E8B-7629-4B6A-A3FC-0A9BE5CC3E38}" srcOrd="0" destOrd="0" parTransId="{123ED25C-5CF5-485D-9618-66BED714D843}" sibTransId="{0033FA66-7E18-48C5-893F-ABCB45676046}"/>
    <dgm:cxn modelId="{6543A2CB-300D-4183-AB04-8BDC98A24749}" type="presOf" srcId="{CD77A119-8ED6-4A28-90E6-4F2227BADAA3}" destId="{99539383-B2FD-42D6-9F23-02EBB4DF4DB6}" srcOrd="0" destOrd="0" presId="urn:microsoft.com/office/officeart/2005/8/layout/hList1"/>
    <dgm:cxn modelId="{F94BF519-BD15-49B4-A4B5-BBB38AC2D941}" srcId="{5BE9719B-8497-45AB-8ADD-16ADCDBB24E3}" destId="{CD77A119-8ED6-4A28-90E6-4F2227BADAA3}" srcOrd="2" destOrd="0" parTransId="{D85F6268-5691-47C7-AF79-5730F1982356}" sibTransId="{202624BD-615C-48EB-A70A-D1745A5EB5C1}"/>
    <dgm:cxn modelId="{EB25BE7B-959D-47F5-8F6F-2EACC480BE93}" type="presOf" srcId="{0EE143BB-95C3-459F-BF75-6453C2DB8872}" destId="{1D5DF26C-0F1F-43D6-BF00-0618DDF71C0D}" srcOrd="0" destOrd="3" presId="urn:microsoft.com/office/officeart/2005/8/layout/hList1"/>
    <dgm:cxn modelId="{5D2E721C-6DF2-4CE9-80E8-83D4CE47869D}" srcId="{CD77A119-8ED6-4A28-90E6-4F2227BADAA3}" destId="{9696FC2E-0E1C-49DC-B790-5523AA946DF5}" srcOrd="1" destOrd="0" parTransId="{D173EC29-4618-4D8F-8C08-DF86FFF76899}" sibTransId="{2D80567C-B661-43DE-B793-F372942B5E99}"/>
    <dgm:cxn modelId="{4EA2BB27-2E14-4A6B-A5B9-E8BAF8E5C077}" srcId="{C1ACB68D-22CE-4BF0-8D47-3003238E2A3F}" destId="{B16BA75F-8FAD-427F-A2F9-46B2D71F5F09}" srcOrd="4" destOrd="0" parTransId="{04B581C8-58AC-47B6-AF8A-DC927BEEDAFF}" sibTransId="{B3139802-9233-4264-BD1D-2CC1F9859FF5}"/>
    <dgm:cxn modelId="{D8CF9CC3-1FB1-4CFD-BFB9-8DFE3FA3EA3C}" srcId="{C1ACB68D-22CE-4BF0-8D47-3003238E2A3F}" destId="{0D4EB657-F860-46D5-88AC-482D28F1D083}" srcOrd="1" destOrd="0" parTransId="{A1179C50-9B8A-426F-933F-B9DA3781186A}" sibTransId="{D8DEAE7B-8375-4123-8BC4-9E10B336192D}"/>
    <dgm:cxn modelId="{3F4A9B00-21E3-41E2-B533-EDBC1A9EB2CF}" srcId="{C1ACB68D-22CE-4BF0-8D47-3003238E2A3F}" destId="{55B3E457-CB69-475E-B8BC-4725CA3E1AE9}" srcOrd="0" destOrd="0" parTransId="{89D46D10-6E60-4118-8114-315EE5FD02DB}" sibTransId="{11A7D3A1-2588-4607-A08B-74B9FF5A4501}"/>
    <dgm:cxn modelId="{B605BD55-CE4E-4A7D-876C-6C774AB5A8B9}" type="presOf" srcId="{55B3E457-CB69-475E-B8BC-4725CA3E1AE9}" destId="{1D5DF26C-0F1F-43D6-BF00-0618DDF71C0D}" srcOrd="0" destOrd="0" presId="urn:microsoft.com/office/officeart/2005/8/layout/hList1"/>
    <dgm:cxn modelId="{5D2CD76D-0EA5-4CB1-B924-4226240042CF}" type="presOf" srcId="{CE554B41-AC2C-4FDF-9D66-A5505AA7442F}" destId="{7960C4F8-9A9E-4AC8-9154-EA41145288B1}" srcOrd="0" destOrd="1" presId="urn:microsoft.com/office/officeart/2005/8/layout/hList1"/>
    <dgm:cxn modelId="{1BBE6AA4-8C1D-471D-8DDF-5F15795CF9F5}" type="presOf" srcId="{6E7BDB57-8CCE-4343-B99D-A2982D310E81}" destId="{5F037D84-FECE-432D-96FF-D3DE462B530C}" srcOrd="0" destOrd="0" presId="urn:microsoft.com/office/officeart/2005/8/layout/hList1"/>
    <dgm:cxn modelId="{4ADD4A47-B3BE-4CAA-A63F-1DAED26094E0}" srcId="{CD77A119-8ED6-4A28-90E6-4F2227BADAA3}" destId="{6814CDF2-2AAB-450A-8B08-DA3313B9AF93}" srcOrd="2" destOrd="0" parTransId="{FD0860CB-07B2-45A7-BE41-6CFB896F643A}" sibTransId="{5DB392DA-40AE-4CF4-962D-A4EDDF73162A}"/>
    <dgm:cxn modelId="{A7263332-551E-4B64-B768-508EAFB94486}" type="presOf" srcId="{C1ACB68D-22CE-4BF0-8D47-3003238E2A3F}" destId="{8A8508BD-0E5D-43FC-BF6F-3F76C337F2A3}" srcOrd="0" destOrd="0" presId="urn:microsoft.com/office/officeart/2005/8/layout/hList1"/>
    <dgm:cxn modelId="{2774BC00-D740-4A11-92E6-F5B78208E135}" type="presOf" srcId="{0D4EB657-F860-46D5-88AC-482D28F1D083}" destId="{1D5DF26C-0F1F-43D6-BF00-0618DDF71C0D}" srcOrd="0" destOrd="1" presId="urn:microsoft.com/office/officeart/2005/8/layout/hList1"/>
    <dgm:cxn modelId="{E61B3027-FEB2-43B2-8F62-BCCC908E063A}" type="presOf" srcId="{9696FC2E-0E1C-49DC-B790-5523AA946DF5}" destId="{FD4002E5-4EC9-4031-909F-38D444DB3F0B}" srcOrd="0" destOrd="1" presId="urn:microsoft.com/office/officeart/2005/8/layout/hList1"/>
    <dgm:cxn modelId="{0CECCCED-BA1D-47CB-AC7F-B91CD354D14A}" type="presOf" srcId="{3C652D33-45F5-4015-8294-7A0207CC307D}" destId="{FD4002E5-4EC9-4031-909F-38D444DB3F0B}" srcOrd="0" destOrd="3" presId="urn:microsoft.com/office/officeart/2005/8/layout/hList1"/>
    <dgm:cxn modelId="{517F9EF6-44E9-4987-9D89-C7A9CE2CAFCE}" srcId="{6E7BDB57-8CCE-4343-B99D-A2982D310E81}" destId="{BB2572FC-831E-442A-A234-4F670C67F2D9}" srcOrd="0" destOrd="0" parTransId="{0747A98C-841E-422E-A3F3-FD16A6B37249}" sibTransId="{7DABAECF-8FA3-429E-9157-EBCA9DB70771}"/>
    <dgm:cxn modelId="{B88D1EE7-BE50-4E50-A08D-CBF8B1443FD5}" srcId="{C1ACB68D-22CE-4BF0-8D47-3003238E2A3F}" destId="{3F135AAA-4DFD-4415-81EF-C781A1D6FAC1}" srcOrd="2" destOrd="0" parTransId="{B620F787-FEC1-4A2D-A742-9EC305AE8CBC}" sibTransId="{0FB8497B-46C5-4A5E-9351-9C9287220C7A}"/>
    <dgm:cxn modelId="{B0E92E16-5A2F-45F7-935A-F1B52E98B6ED}" srcId="{CD77A119-8ED6-4A28-90E6-4F2227BADAA3}" destId="{39F086F2-B2C1-4D3C-B1E4-EE63D79C1FCF}" srcOrd="4" destOrd="0" parTransId="{885D91AA-7017-470C-A487-C4D0508BCB68}" sibTransId="{70E7CFD4-4CB7-4739-BC33-79FD7A8F7741}"/>
    <dgm:cxn modelId="{836A3868-1924-4907-9E61-BC72A8123168}" type="presOf" srcId="{BB2572FC-831E-442A-A234-4F670C67F2D9}" destId="{7960C4F8-9A9E-4AC8-9154-EA41145288B1}" srcOrd="0" destOrd="0" presId="urn:microsoft.com/office/officeart/2005/8/layout/hList1"/>
    <dgm:cxn modelId="{F0B80FD2-64AE-4EDD-8087-CF014B378EF8}" type="presOf" srcId="{3F135AAA-4DFD-4415-81EF-C781A1D6FAC1}" destId="{1D5DF26C-0F1F-43D6-BF00-0618DDF71C0D}" srcOrd="0" destOrd="2" presId="urn:microsoft.com/office/officeart/2005/8/layout/hList1"/>
    <dgm:cxn modelId="{E57B7F79-DE74-42E9-8E2E-1CA026999730}" srcId="{5BE9719B-8497-45AB-8ADD-16ADCDBB24E3}" destId="{6E7BDB57-8CCE-4343-B99D-A2982D310E81}" srcOrd="0" destOrd="0" parTransId="{7623CDD7-F341-464D-8DC4-73E21334C602}" sibTransId="{989A03EE-16E8-4EAC-B597-682852E3F46F}"/>
    <dgm:cxn modelId="{0726469C-08F4-4D14-A087-60E6977C7061}" srcId="{CD77A119-8ED6-4A28-90E6-4F2227BADAA3}" destId="{3C652D33-45F5-4015-8294-7A0207CC307D}" srcOrd="3" destOrd="0" parTransId="{EF9A3946-3E5C-4F89-A611-A940F207495E}" sibTransId="{B3AC012C-629F-48C4-9244-B0D82F9C20A3}"/>
    <dgm:cxn modelId="{ECA9365C-6D09-4893-9007-584D359F3271}" type="presOf" srcId="{73205E8B-7629-4B6A-A3FC-0A9BE5CC3E38}" destId="{FD4002E5-4EC9-4031-909F-38D444DB3F0B}" srcOrd="0" destOrd="0" presId="urn:microsoft.com/office/officeart/2005/8/layout/hList1"/>
    <dgm:cxn modelId="{266ADE47-4082-44AD-83EC-1258DF13EB53}" srcId="{C1ACB68D-22CE-4BF0-8D47-3003238E2A3F}" destId="{0EE143BB-95C3-459F-BF75-6453C2DB8872}" srcOrd="3" destOrd="0" parTransId="{9F902A4E-4EB2-481D-81B3-E7C07CB15BF5}" sibTransId="{4B121315-EFB5-4F9F-A73C-8B40E2902660}"/>
    <dgm:cxn modelId="{EB1A1ABA-4883-4A0B-BE2D-9BF9A428F37D}" type="presParOf" srcId="{67033493-E5C0-4A8E-8698-9AF2D8FE9F2E}" destId="{F8450526-4663-4F75-8ECA-4C1115DA7D3E}" srcOrd="0" destOrd="0" presId="urn:microsoft.com/office/officeart/2005/8/layout/hList1"/>
    <dgm:cxn modelId="{0D9C29EB-E257-45E5-B70C-C4396505A7C9}" type="presParOf" srcId="{F8450526-4663-4F75-8ECA-4C1115DA7D3E}" destId="{5F037D84-FECE-432D-96FF-D3DE462B530C}" srcOrd="0" destOrd="0" presId="urn:microsoft.com/office/officeart/2005/8/layout/hList1"/>
    <dgm:cxn modelId="{02F25427-4618-4988-8129-315433086E87}" type="presParOf" srcId="{F8450526-4663-4F75-8ECA-4C1115DA7D3E}" destId="{7960C4F8-9A9E-4AC8-9154-EA41145288B1}" srcOrd="1" destOrd="0" presId="urn:microsoft.com/office/officeart/2005/8/layout/hList1"/>
    <dgm:cxn modelId="{FCC495A3-8EE2-4D69-A7E4-8A789583BA18}" type="presParOf" srcId="{67033493-E5C0-4A8E-8698-9AF2D8FE9F2E}" destId="{BAEF4828-959A-4FFE-A6B8-590142B6F208}" srcOrd="1" destOrd="0" presId="urn:microsoft.com/office/officeart/2005/8/layout/hList1"/>
    <dgm:cxn modelId="{2A3BECDE-181A-4BB0-B01F-CB2607F3183D}" type="presParOf" srcId="{67033493-E5C0-4A8E-8698-9AF2D8FE9F2E}" destId="{E6924A0C-F74F-4AF9-9CF1-C40D19C3BD75}" srcOrd="2" destOrd="0" presId="urn:microsoft.com/office/officeart/2005/8/layout/hList1"/>
    <dgm:cxn modelId="{1B66D1EC-8384-4FB9-B4AB-2C58B5B2E948}" type="presParOf" srcId="{E6924A0C-F74F-4AF9-9CF1-C40D19C3BD75}" destId="{8A8508BD-0E5D-43FC-BF6F-3F76C337F2A3}" srcOrd="0" destOrd="0" presId="urn:microsoft.com/office/officeart/2005/8/layout/hList1"/>
    <dgm:cxn modelId="{08C14986-618E-456D-8B13-EADC1A4EE7EA}" type="presParOf" srcId="{E6924A0C-F74F-4AF9-9CF1-C40D19C3BD75}" destId="{1D5DF26C-0F1F-43D6-BF00-0618DDF71C0D}" srcOrd="1" destOrd="0" presId="urn:microsoft.com/office/officeart/2005/8/layout/hList1"/>
    <dgm:cxn modelId="{D23B15D4-6E4F-4212-A873-5A954169FA04}" type="presParOf" srcId="{67033493-E5C0-4A8E-8698-9AF2D8FE9F2E}" destId="{FDE33B32-1ABB-49E8-91D8-0053DF78E921}" srcOrd="3" destOrd="0" presId="urn:microsoft.com/office/officeart/2005/8/layout/hList1"/>
    <dgm:cxn modelId="{7E87FB55-4A04-4054-8D09-A20FCDCC1959}" type="presParOf" srcId="{67033493-E5C0-4A8E-8698-9AF2D8FE9F2E}" destId="{9A3E8237-88BB-4E96-B040-65FEBC37D6DB}" srcOrd="4" destOrd="0" presId="urn:microsoft.com/office/officeart/2005/8/layout/hList1"/>
    <dgm:cxn modelId="{7E498E3D-0126-4528-8C5D-E3763239CC04}" type="presParOf" srcId="{9A3E8237-88BB-4E96-B040-65FEBC37D6DB}" destId="{99539383-B2FD-42D6-9F23-02EBB4DF4DB6}" srcOrd="0" destOrd="0" presId="urn:microsoft.com/office/officeart/2005/8/layout/hList1"/>
    <dgm:cxn modelId="{5DFEEF5E-65CD-4D5A-8866-6E3FB5E3E9FC}" type="presParOf" srcId="{9A3E8237-88BB-4E96-B040-65FEBC37D6DB}" destId="{FD4002E5-4EC9-4031-909F-38D444DB3F0B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037D84-FECE-432D-96FF-D3DE462B530C}">
      <dsp:nvSpPr>
        <dsp:cNvPr id="0" name=""/>
        <dsp:cNvSpPr/>
      </dsp:nvSpPr>
      <dsp:spPr>
        <a:xfrm>
          <a:off x="3123" y="25170"/>
          <a:ext cx="3045855" cy="777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09728" rIns="192024" bIns="109728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700" kern="1200" dirty="0" smtClean="0"/>
            <a:t>Bilişsel alan </a:t>
          </a:r>
          <a:endParaRPr lang="tr-TR" sz="2700" kern="1200" dirty="0"/>
        </a:p>
      </dsp:txBody>
      <dsp:txXfrm>
        <a:off x="3123" y="25170"/>
        <a:ext cx="3045855" cy="777600"/>
      </dsp:txXfrm>
    </dsp:sp>
    <dsp:sp modelId="{7960C4F8-9A9E-4AC8-9154-EA41145288B1}">
      <dsp:nvSpPr>
        <dsp:cNvPr id="0" name=""/>
        <dsp:cNvSpPr/>
      </dsp:nvSpPr>
      <dsp:spPr>
        <a:xfrm>
          <a:off x="3123" y="802770"/>
          <a:ext cx="3045855" cy="378449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018" tIns="144018" rIns="192024" bIns="216027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700" kern="1200" dirty="0" smtClean="0"/>
            <a:t>Bilgi</a:t>
          </a:r>
          <a:endParaRPr lang="tr-TR" sz="2700" kern="1200" dirty="0"/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700" kern="1200" dirty="0" smtClean="0"/>
            <a:t>Kavrama</a:t>
          </a:r>
          <a:endParaRPr lang="tr-TR" sz="2700" kern="1200" dirty="0"/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700" kern="1200" dirty="0" smtClean="0"/>
            <a:t>Uygulama</a:t>
          </a:r>
          <a:endParaRPr lang="tr-TR" sz="2700" kern="1200" dirty="0"/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700" kern="1200" dirty="0" smtClean="0"/>
            <a:t>Analiz</a:t>
          </a:r>
          <a:endParaRPr lang="tr-TR" sz="2700" kern="1200" dirty="0"/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700" kern="1200" dirty="0" smtClean="0"/>
            <a:t>Sentez </a:t>
          </a:r>
          <a:endParaRPr lang="tr-TR" sz="2700" kern="1200" dirty="0"/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700" kern="1200" dirty="0" smtClean="0"/>
            <a:t>Değerlendirme</a:t>
          </a:r>
          <a:endParaRPr lang="tr-TR" sz="2700" kern="1200" dirty="0"/>
        </a:p>
      </dsp:txBody>
      <dsp:txXfrm>
        <a:off x="3123" y="802770"/>
        <a:ext cx="3045855" cy="3784497"/>
      </dsp:txXfrm>
    </dsp:sp>
    <dsp:sp modelId="{8A8508BD-0E5D-43FC-BF6F-3F76C337F2A3}">
      <dsp:nvSpPr>
        <dsp:cNvPr id="0" name=""/>
        <dsp:cNvSpPr/>
      </dsp:nvSpPr>
      <dsp:spPr>
        <a:xfrm>
          <a:off x="3475399" y="25170"/>
          <a:ext cx="3045855" cy="777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09728" rIns="192024" bIns="109728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700" kern="1200" dirty="0" err="1" smtClean="0"/>
            <a:t>Duyuşsal</a:t>
          </a:r>
          <a:r>
            <a:rPr lang="tr-TR" sz="2700" kern="1200" dirty="0" smtClean="0"/>
            <a:t> alan </a:t>
          </a:r>
          <a:endParaRPr lang="tr-TR" sz="2700" kern="1200" dirty="0"/>
        </a:p>
      </dsp:txBody>
      <dsp:txXfrm>
        <a:off x="3475399" y="25170"/>
        <a:ext cx="3045855" cy="777600"/>
      </dsp:txXfrm>
    </dsp:sp>
    <dsp:sp modelId="{1D5DF26C-0F1F-43D6-BF00-0618DDF71C0D}">
      <dsp:nvSpPr>
        <dsp:cNvPr id="0" name=""/>
        <dsp:cNvSpPr/>
      </dsp:nvSpPr>
      <dsp:spPr>
        <a:xfrm>
          <a:off x="3475399" y="802770"/>
          <a:ext cx="3045855" cy="378449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018" tIns="144018" rIns="192024" bIns="216027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700" kern="1200" dirty="0" smtClean="0"/>
            <a:t>Algılama</a:t>
          </a:r>
          <a:endParaRPr lang="tr-TR" sz="2700" kern="1200" dirty="0"/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700" kern="1200" dirty="0" smtClean="0"/>
            <a:t>Tepki</a:t>
          </a:r>
          <a:endParaRPr lang="tr-TR" sz="2700" kern="1200" dirty="0"/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700" kern="1200" dirty="0" smtClean="0"/>
            <a:t>Değer verme</a:t>
          </a:r>
          <a:endParaRPr lang="tr-TR" sz="2700" kern="1200" dirty="0"/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700" kern="1200" dirty="0" smtClean="0"/>
            <a:t>Düzenleme</a:t>
          </a:r>
          <a:endParaRPr lang="tr-TR" sz="2700" kern="1200" dirty="0"/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700" kern="1200" dirty="0" smtClean="0"/>
            <a:t>Karakterize etme</a:t>
          </a:r>
          <a:endParaRPr lang="tr-TR" sz="2700" kern="1200" dirty="0"/>
        </a:p>
      </dsp:txBody>
      <dsp:txXfrm>
        <a:off x="3475399" y="802770"/>
        <a:ext cx="3045855" cy="3784497"/>
      </dsp:txXfrm>
    </dsp:sp>
    <dsp:sp modelId="{99539383-B2FD-42D6-9F23-02EBB4DF4DB6}">
      <dsp:nvSpPr>
        <dsp:cNvPr id="0" name=""/>
        <dsp:cNvSpPr/>
      </dsp:nvSpPr>
      <dsp:spPr>
        <a:xfrm>
          <a:off x="6947675" y="25170"/>
          <a:ext cx="3045855" cy="777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09728" rIns="192024" bIns="109728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700" kern="1200" dirty="0" err="1" smtClean="0"/>
            <a:t>Psikomotor</a:t>
          </a:r>
          <a:r>
            <a:rPr lang="tr-TR" sz="2700" kern="1200" dirty="0" smtClean="0"/>
            <a:t> alan </a:t>
          </a:r>
          <a:endParaRPr lang="tr-TR" sz="2700" kern="1200" dirty="0"/>
        </a:p>
      </dsp:txBody>
      <dsp:txXfrm>
        <a:off x="6947675" y="25170"/>
        <a:ext cx="3045855" cy="777600"/>
      </dsp:txXfrm>
    </dsp:sp>
    <dsp:sp modelId="{FD4002E5-4EC9-4031-909F-38D444DB3F0B}">
      <dsp:nvSpPr>
        <dsp:cNvPr id="0" name=""/>
        <dsp:cNvSpPr/>
      </dsp:nvSpPr>
      <dsp:spPr>
        <a:xfrm>
          <a:off x="6947675" y="802770"/>
          <a:ext cx="3045855" cy="378449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018" tIns="144018" rIns="192024" bIns="216027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700" kern="1200" dirty="0" smtClean="0"/>
            <a:t>Uyarılma </a:t>
          </a:r>
          <a:endParaRPr lang="tr-TR" sz="2700" kern="1200" dirty="0"/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700" kern="1200" dirty="0" smtClean="0"/>
            <a:t>Kılavuz denetiminde yapma</a:t>
          </a:r>
          <a:endParaRPr lang="tr-TR" sz="2700" kern="1200" dirty="0"/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700" kern="1200" dirty="0" smtClean="0"/>
            <a:t>Beceri haline getirme</a:t>
          </a:r>
          <a:endParaRPr lang="tr-TR" sz="2700" kern="1200" dirty="0"/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700" kern="1200" dirty="0" smtClean="0"/>
            <a:t>Duruma uydurma</a:t>
          </a:r>
          <a:endParaRPr lang="tr-TR" sz="2700" kern="1200" dirty="0"/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700" kern="1200" dirty="0" smtClean="0"/>
            <a:t>Yaratma </a:t>
          </a:r>
          <a:endParaRPr lang="tr-TR" sz="2700" kern="1200" dirty="0"/>
        </a:p>
      </dsp:txBody>
      <dsp:txXfrm>
        <a:off x="6947675" y="802770"/>
        <a:ext cx="3045855" cy="378449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7EADC79-6454-472D-8310-6E75C818D362}" type="datetimeFigureOut">
              <a:rPr lang="tr-TR" smtClean="0"/>
              <a:t>18.10.2023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34C1E3D2-DB51-4C6D-8FB2-6E231135FFEF}" type="slidenum">
              <a:rPr lang="tr-TR" smtClean="0"/>
              <a:t>‹#›</a:t>
            </a:fld>
            <a:endParaRPr lang="tr-TR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0196335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ADC79-6454-472D-8310-6E75C818D362}" type="datetimeFigureOut">
              <a:rPr lang="tr-TR" smtClean="0"/>
              <a:t>18.10.2023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1E3D2-DB51-4C6D-8FB2-6E231135FF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5565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ADC79-6454-472D-8310-6E75C818D362}" type="datetimeFigureOut">
              <a:rPr lang="tr-TR" smtClean="0"/>
              <a:t>18.10.2023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1E3D2-DB51-4C6D-8FB2-6E231135FF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4805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ADC79-6454-472D-8310-6E75C818D362}" type="datetimeFigureOut">
              <a:rPr lang="tr-TR" smtClean="0"/>
              <a:t>18.10.2023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1E3D2-DB51-4C6D-8FB2-6E231135FF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1175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7EADC79-6454-472D-8310-6E75C818D362}" type="datetimeFigureOut">
              <a:rPr lang="tr-TR" smtClean="0"/>
              <a:t>18.10.2023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4C1E3D2-DB51-4C6D-8FB2-6E231135FFEF}" type="slidenum">
              <a:rPr lang="tr-TR" smtClean="0"/>
              <a:t>‹#›</a:t>
            </a:fld>
            <a:endParaRPr lang="tr-TR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76906125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ADC79-6454-472D-8310-6E75C818D362}" type="datetimeFigureOut">
              <a:rPr lang="tr-TR" smtClean="0"/>
              <a:t>18.10.2023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1E3D2-DB51-4C6D-8FB2-6E231135FF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9551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ADC79-6454-472D-8310-6E75C818D362}" type="datetimeFigureOut">
              <a:rPr lang="tr-TR" smtClean="0"/>
              <a:t>18.10.2023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1E3D2-DB51-4C6D-8FB2-6E231135FF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509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ADC79-6454-472D-8310-6E75C818D362}" type="datetimeFigureOut">
              <a:rPr lang="tr-TR" smtClean="0"/>
              <a:t>18.10.2023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1E3D2-DB51-4C6D-8FB2-6E231135FF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1562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ADC79-6454-472D-8310-6E75C818D362}" type="datetimeFigureOut">
              <a:rPr lang="tr-TR" smtClean="0"/>
              <a:t>18.10.2023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1E3D2-DB51-4C6D-8FB2-6E231135FF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1987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7EADC79-6454-472D-8310-6E75C818D362}" type="datetimeFigureOut">
              <a:rPr lang="tr-TR" smtClean="0"/>
              <a:t>18.10.2023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4C1E3D2-DB51-4C6D-8FB2-6E231135FFEF}" type="slidenum">
              <a:rPr lang="tr-TR" smtClean="0"/>
              <a:t>‹#›</a:t>
            </a:fld>
            <a:endParaRPr lang="tr-TR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46213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7EADC79-6454-472D-8310-6E75C818D362}" type="datetimeFigureOut">
              <a:rPr lang="tr-TR" smtClean="0"/>
              <a:t>18.10.2023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4C1E3D2-DB51-4C6D-8FB2-6E231135FFEF}" type="slidenum">
              <a:rPr lang="tr-TR" smtClean="0"/>
              <a:t>‹#›</a:t>
            </a:fld>
            <a:endParaRPr lang="tr-TR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50450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97EADC79-6454-472D-8310-6E75C818D362}" type="datetimeFigureOut">
              <a:rPr lang="tr-TR" smtClean="0"/>
              <a:t>18.10.2023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34C1E3D2-DB51-4C6D-8FB2-6E231135FFEF}" type="slidenum">
              <a:rPr lang="tr-TR" smtClean="0"/>
              <a:t>‹#›</a:t>
            </a:fld>
            <a:endParaRPr lang="tr-TR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6421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5" r:id="rId1"/>
    <p:sldLayoutId id="2147483946" r:id="rId2"/>
    <p:sldLayoutId id="2147483947" r:id="rId3"/>
    <p:sldLayoutId id="2147483948" r:id="rId4"/>
    <p:sldLayoutId id="2147483949" r:id="rId5"/>
    <p:sldLayoutId id="2147483950" r:id="rId6"/>
    <p:sldLayoutId id="2147483951" r:id="rId7"/>
    <p:sldLayoutId id="2147483952" r:id="rId8"/>
    <p:sldLayoutId id="2147483953" r:id="rId9"/>
    <p:sldLayoutId id="2147483954" r:id="rId10"/>
    <p:sldLayoutId id="2147483955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314178" y="1095417"/>
            <a:ext cx="10004035" cy="2607153"/>
          </a:xfrm>
        </p:spPr>
        <p:txBody>
          <a:bodyPr>
            <a:normAutofit/>
          </a:bodyPr>
          <a:lstStyle/>
          <a:p>
            <a:pPr algn="ctr"/>
            <a:r>
              <a:rPr lang="tr-TR" sz="4900" dirty="0" smtClean="0"/>
              <a:t>AHE 312 HEMŞİRELİKTE EĞİTİM DERSİ</a:t>
            </a:r>
            <a:br>
              <a:rPr lang="tr-TR" sz="4900" dirty="0" smtClean="0"/>
            </a:br>
            <a:r>
              <a:rPr lang="tr-TR" sz="6000" dirty="0" smtClean="0"/>
              <a:t>Öğrenme Alanları</a:t>
            </a:r>
            <a:endParaRPr lang="tr-TR" sz="60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134105" y="4534248"/>
            <a:ext cx="4364183" cy="1625600"/>
          </a:xfrm>
        </p:spPr>
        <p:txBody>
          <a:bodyPr>
            <a:normAutofit/>
          </a:bodyPr>
          <a:lstStyle/>
          <a:p>
            <a:pPr algn="ctr"/>
            <a:endParaRPr lang="tr-TR" dirty="0" smtClean="0"/>
          </a:p>
          <a:p>
            <a:pPr algn="ctr"/>
            <a:r>
              <a:rPr lang="tr-TR" dirty="0" smtClean="0"/>
              <a:t>2023-2024</a:t>
            </a:r>
          </a:p>
          <a:p>
            <a:pPr algn="ctr"/>
            <a:r>
              <a:rPr lang="tr-TR" dirty="0" smtClean="0"/>
              <a:t> </a:t>
            </a:r>
            <a:r>
              <a:rPr lang="tr-TR" dirty="0" smtClean="0"/>
              <a:t>BAHAR DÖNEMİ</a:t>
            </a:r>
          </a:p>
          <a:p>
            <a:pPr algn="ct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274793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b="1" dirty="0" err="1"/>
              <a:t>Krathwohl’un</a:t>
            </a:r>
            <a:r>
              <a:rPr lang="tr-TR" b="1" dirty="0"/>
              <a:t> Taksonomisine </a:t>
            </a:r>
            <a:r>
              <a:rPr lang="tr-TR" dirty="0"/>
              <a:t/>
            </a:r>
            <a:br>
              <a:rPr lang="tr-TR" dirty="0"/>
            </a:br>
            <a:r>
              <a:rPr lang="tr-TR" b="1" dirty="0"/>
              <a:t>Göre </a:t>
            </a:r>
            <a:r>
              <a:rPr lang="tr-TR" b="1" dirty="0" err="1"/>
              <a:t>Duyuşsal</a:t>
            </a:r>
            <a:r>
              <a:rPr lang="tr-TR" b="1" dirty="0"/>
              <a:t> </a:t>
            </a:r>
            <a:r>
              <a:rPr lang="tr-TR" b="1" dirty="0" smtClean="0"/>
              <a:t>Süreç;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dirty="0" smtClean="0"/>
              <a:t>ALMA/ALGILAMA</a:t>
            </a:r>
          </a:p>
          <a:p>
            <a:pPr algn="ctr"/>
            <a:r>
              <a:rPr lang="tr-TR" sz="3200" dirty="0" smtClean="0"/>
              <a:t>TEPKİDE BULUNMA</a:t>
            </a:r>
          </a:p>
          <a:p>
            <a:pPr algn="ctr"/>
            <a:r>
              <a:rPr lang="tr-TR" sz="3200" dirty="0" smtClean="0"/>
              <a:t>DEĞER VERME</a:t>
            </a:r>
          </a:p>
          <a:p>
            <a:pPr algn="ctr"/>
            <a:r>
              <a:rPr lang="tr-TR" sz="3200" dirty="0" smtClean="0"/>
              <a:t>ÖRGÜTLEME/DÜZENLEME</a:t>
            </a:r>
          </a:p>
          <a:p>
            <a:pPr algn="ctr"/>
            <a:r>
              <a:rPr lang="tr-TR" sz="3200" dirty="0" smtClean="0"/>
              <a:t>NİTELENDİRME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589972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36295" y="824459"/>
            <a:ext cx="9868317" cy="5544257"/>
          </a:xfrm>
        </p:spPr>
        <p:txBody>
          <a:bodyPr>
            <a:normAutofit/>
          </a:bodyPr>
          <a:lstStyle/>
          <a:p>
            <a:endParaRPr lang="tr-TR" dirty="0"/>
          </a:p>
          <a:p>
            <a:r>
              <a:rPr lang="tr-TR" sz="2400" b="1" i="1" dirty="0"/>
              <a:t>Algılama</a:t>
            </a:r>
            <a:r>
              <a:rPr lang="tr-TR" sz="2400" b="1" dirty="0" smtClean="0"/>
              <a:t>: </a:t>
            </a:r>
            <a:r>
              <a:rPr lang="tr-TR" sz="2400" dirty="0" smtClean="0"/>
              <a:t>Bilgiyi </a:t>
            </a:r>
            <a:r>
              <a:rPr lang="tr-TR" sz="2400" dirty="0"/>
              <a:t>öğrenme isteği olarak tanımlanabilir.</a:t>
            </a:r>
          </a:p>
          <a:p>
            <a:pPr lvl="1"/>
            <a:r>
              <a:rPr lang="tr-TR" sz="2000" dirty="0" smtClean="0"/>
              <a:t>Örneğin; </a:t>
            </a:r>
            <a:r>
              <a:rPr lang="tr-TR" sz="2000" dirty="0"/>
              <a:t>birey diğerlerini saygı ile dinler, toplumsal sorunlara duyarlılık gösterir, hizmet vermek için taahhüde ihtiyacı olduğunu kabul eder. </a:t>
            </a:r>
            <a:endParaRPr lang="tr-TR" sz="2000" dirty="0" smtClean="0"/>
          </a:p>
          <a:p>
            <a:pPr lvl="1"/>
            <a:endParaRPr lang="tr-TR" sz="2000" dirty="0"/>
          </a:p>
          <a:p>
            <a:r>
              <a:rPr lang="tr-TR" sz="2400" b="1" i="1" dirty="0" smtClean="0"/>
              <a:t>Tepki</a:t>
            </a:r>
            <a:r>
              <a:rPr lang="tr-TR" sz="2400" b="1" dirty="0" smtClean="0"/>
              <a:t>: </a:t>
            </a:r>
            <a:r>
              <a:rPr lang="tr-TR" sz="2400" dirty="0" smtClean="0"/>
              <a:t>Bireyin </a:t>
            </a:r>
            <a:r>
              <a:rPr lang="tr-TR" sz="2400" dirty="0"/>
              <a:t>kendi öğrenme sürecine katılımını gösterir.</a:t>
            </a:r>
          </a:p>
          <a:p>
            <a:pPr lvl="1"/>
            <a:r>
              <a:rPr lang="tr-TR" sz="2000" dirty="0" smtClean="0"/>
              <a:t>Örneğin</a:t>
            </a:r>
            <a:r>
              <a:rPr lang="tr-TR" sz="2000" dirty="0"/>
              <a:t>; bireyin konuya olan ilgisini göstermesi, sunum yapmaya istekli olması, sınıftaki tartışmalar katılması, başkalarına yardım etmeyi sevmesi vb. </a:t>
            </a:r>
            <a:endParaRPr lang="tr-TR" sz="2000" dirty="0" smtClean="0"/>
          </a:p>
          <a:p>
            <a:pPr lvl="1"/>
            <a:endParaRPr lang="tr-TR" sz="2000" dirty="0"/>
          </a:p>
          <a:p>
            <a:r>
              <a:rPr lang="tr-TR" sz="2400" b="1" i="1" dirty="0" smtClean="0"/>
              <a:t>Değer verme</a:t>
            </a:r>
            <a:r>
              <a:rPr lang="tr-TR" sz="2400" b="1" dirty="0" smtClean="0"/>
              <a:t>: </a:t>
            </a:r>
            <a:r>
              <a:rPr lang="tr-TR" sz="2400" dirty="0" smtClean="0"/>
              <a:t>Bireyin bir değerden bir sözü kabul etmesine kadar uzanan geniş bir çeşitlilik </a:t>
            </a:r>
            <a:r>
              <a:rPr lang="tr-TR" sz="2400" dirty="0"/>
              <a:t>gösterir.</a:t>
            </a:r>
          </a:p>
          <a:p>
            <a:pPr lvl="1"/>
            <a:r>
              <a:rPr lang="tr-TR" sz="2000" dirty="0" smtClean="0"/>
              <a:t>Örneğin</a:t>
            </a:r>
            <a:r>
              <a:rPr lang="tr-TR" sz="2000" dirty="0"/>
              <a:t>; bireyin </a:t>
            </a:r>
            <a:r>
              <a:rPr lang="tr-TR" sz="2000" dirty="0" smtClean="0"/>
              <a:t>günlük </a:t>
            </a:r>
            <a:r>
              <a:rPr lang="tr-TR" sz="2000" dirty="0"/>
              <a:t>yaşamda bilimin rolüne değer vermesi, başkalarının refahına önem vermesi, bireysel ve kültürel farklılıklara duyarlılık göstermesi vb. </a:t>
            </a:r>
          </a:p>
        </p:txBody>
      </p:sp>
    </p:spTree>
    <p:extLst>
      <p:ext uri="{BB962C8B-B14F-4D97-AF65-F5344CB8AC3E}">
        <p14:creationId xmlns:p14="http://schemas.microsoft.com/office/powerpoint/2010/main" val="2381351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572127" y="809469"/>
            <a:ext cx="9932486" cy="5639457"/>
          </a:xfrm>
        </p:spPr>
        <p:txBody>
          <a:bodyPr>
            <a:normAutofit/>
          </a:bodyPr>
          <a:lstStyle/>
          <a:p>
            <a:endParaRPr lang="tr-TR" dirty="0"/>
          </a:p>
          <a:p>
            <a:r>
              <a:rPr lang="tr-TR" sz="2400" b="1" dirty="0"/>
              <a:t>Düzenleme</a:t>
            </a:r>
            <a:r>
              <a:rPr lang="tr-TR" sz="2400" b="1" dirty="0" smtClean="0"/>
              <a:t>: </a:t>
            </a:r>
            <a:r>
              <a:rPr lang="tr-TR" sz="2400" dirty="0" smtClean="0"/>
              <a:t>Bireylerin</a:t>
            </a:r>
            <a:r>
              <a:rPr lang="tr-TR" sz="2400" dirty="0"/>
              <a:t>, farklı değerleri bir araya getirip, kendi aralarındaki sorunları çözerek değerleri içselleştirirken geçirdikleri süreçleri ifade eder.</a:t>
            </a:r>
          </a:p>
          <a:p>
            <a:pPr lvl="1"/>
            <a:r>
              <a:rPr lang="tr-TR" sz="2000" dirty="0"/>
              <a:t>Örneğin; </a:t>
            </a:r>
            <a:r>
              <a:rPr lang="tr-TR" sz="2000" dirty="0" smtClean="0"/>
              <a:t>bireyin </a:t>
            </a:r>
            <a:r>
              <a:rPr lang="tr-TR" sz="2000" dirty="0"/>
              <a:t>kendi davranışının sorumluluğunu kabul etmesi, meslek etiği ilkelerini kabul etmesi, her bir değerler sistemine ilişkin bir davranış geliştirmesi vb. </a:t>
            </a:r>
            <a:endParaRPr lang="tr-TR" sz="2000" dirty="0" smtClean="0"/>
          </a:p>
          <a:p>
            <a:pPr lvl="1"/>
            <a:endParaRPr lang="tr-TR" sz="2000" dirty="0"/>
          </a:p>
          <a:p>
            <a:r>
              <a:rPr lang="tr-TR" sz="2400" b="1" dirty="0" smtClean="0"/>
              <a:t>Karakterize </a:t>
            </a:r>
            <a:r>
              <a:rPr lang="tr-TR" sz="2400" b="1" dirty="0"/>
              <a:t>etme (Nitelendirme</a:t>
            </a:r>
            <a:r>
              <a:rPr lang="tr-TR" sz="2400" b="1" dirty="0" smtClean="0"/>
              <a:t>): </a:t>
            </a:r>
            <a:r>
              <a:rPr lang="tr-TR" sz="2400" dirty="0" smtClean="0"/>
              <a:t>Bireyin</a:t>
            </a:r>
            <a:r>
              <a:rPr lang="tr-TR" sz="2400" dirty="0"/>
              <a:t>, tutarlı ve belirli bir tutum içerisinde kendi davranışlarını kontrol eden, kendi inançları, fikirleri ve davranışları kapsayan bir değer sistemine sahip olması şeklinde tanımlanabilir.</a:t>
            </a:r>
          </a:p>
          <a:p>
            <a:pPr lvl="1"/>
            <a:r>
              <a:rPr lang="tr-TR" sz="2000" dirty="0" smtClean="0"/>
              <a:t>Örneğin</a:t>
            </a:r>
            <a:r>
              <a:rPr lang="tr-TR" sz="2000" dirty="0"/>
              <a:t>; bağımsız çalışmada kendine güvenin olması, etik uygulamaya mesleki bir bağlılık gösterme, bireysel, sosyal ve duygusal uyum gösterebilme, iyi sağlık alışkanlıklarını koruma vb. </a:t>
            </a:r>
          </a:p>
        </p:txBody>
      </p:sp>
    </p:spTree>
    <p:extLst>
      <p:ext uri="{BB962C8B-B14F-4D97-AF65-F5344CB8AC3E}">
        <p14:creationId xmlns:p14="http://schemas.microsoft.com/office/powerpoint/2010/main" val="1555919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400" b="1" dirty="0" smtClean="0"/>
              <a:t>PSİKOMOTOR ALAN</a:t>
            </a:r>
            <a:endParaRPr lang="tr-TR" sz="44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053389" y="1732547"/>
            <a:ext cx="9451223" cy="4178675"/>
          </a:xfrm>
        </p:spPr>
        <p:txBody>
          <a:bodyPr>
            <a:normAutofit/>
          </a:bodyPr>
          <a:lstStyle/>
          <a:p>
            <a:endParaRPr lang="tr-TR" dirty="0"/>
          </a:p>
          <a:p>
            <a:r>
              <a:rPr lang="tr-TR" sz="2400" dirty="0"/>
              <a:t>Beyin fonksiyonları ve kas hareketlerinin koordinasyonunu içeren fiziksel beceriler üzerine odaklanır</a:t>
            </a:r>
            <a:r>
              <a:rPr lang="tr-TR" sz="2400" dirty="0" smtClean="0"/>
              <a:t>.</a:t>
            </a:r>
          </a:p>
          <a:p>
            <a:endParaRPr lang="tr-TR" sz="2400" dirty="0"/>
          </a:p>
          <a:p>
            <a:r>
              <a:rPr lang="tr-TR" sz="2400" dirty="0" smtClean="0"/>
              <a:t>Pratik </a:t>
            </a:r>
            <a:r>
              <a:rPr lang="tr-TR" sz="2400" dirty="0"/>
              <a:t>beceriler, el ve göz becerileri, duyu organlarının koordineli kullanılması, </a:t>
            </a:r>
            <a:r>
              <a:rPr lang="tr-TR" sz="2400" dirty="0" smtClean="0"/>
              <a:t>laboratuvar </a:t>
            </a:r>
            <a:r>
              <a:rPr lang="tr-TR" sz="2400" dirty="0"/>
              <a:t>araç ve gereçlerinin kullanılması gibi yetenekleri içerir</a:t>
            </a:r>
            <a:r>
              <a:rPr lang="tr-TR" sz="2400" dirty="0" smtClean="0"/>
              <a:t>.</a:t>
            </a:r>
          </a:p>
          <a:p>
            <a:endParaRPr lang="tr-TR" sz="2400" dirty="0"/>
          </a:p>
          <a:p>
            <a:r>
              <a:rPr lang="tr-TR" sz="2400" dirty="0" err="1" smtClean="0"/>
              <a:t>Psikomotor</a:t>
            </a:r>
            <a:r>
              <a:rPr lang="tr-TR" sz="2400" dirty="0" smtClean="0"/>
              <a:t> beceri alan 5 </a:t>
            </a:r>
            <a:r>
              <a:rPr lang="tr-TR" sz="2400" dirty="0"/>
              <a:t>basamakta </a:t>
            </a:r>
            <a:r>
              <a:rPr lang="tr-TR" sz="2400" dirty="0" smtClean="0"/>
              <a:t>sınıflanmıştır</a:t>
            </a:r>
            <a:r>
              <a:rPr lang="tr-TR" sz="2400" dirty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38541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 smtClean="0"/>
              <a:t>Psikomotor</a:t>
            </a:r>
            <a:r>
              <a:rPr lang="tr-TR" b="1" dirty="0" smtClean="0"/>
              <a:t> </a:t>
            </a:r>
            <a:r>
              <a:rPr lang="tr-TR" b="1" dirty="0"/>
              <a:t>B</a:t>
            </a:r>
            <a:r>
              <a:rPr lang="tr-TR" b="1" dirty="0" smtClean="0"/>
              <a:t>eceri Süreci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800" dirty="0" smtClean="0"/>
              <a:t>ALGILAMA-UYARILMA</a:t>
            </a:r>
          </a:p>
          <a:p>
            <a:pPr algn="ctr"/>
            <a:r>
              <a:rPr lang="tr-TR" sz="2800" dirty="0" smtClean="0"/>
              <a:t>KLAVUZ/REHBER DENETİMİNDE YAPMA</a:t>
            </a:r>
          </a:p>
          <a:p>
            <a:pPr algn="ctr"/>
            <a:r>
              <a:rPr lang="tr-TR" sz="2800" dirty="0" smtClean="0"/>
              <a:t>BECERİ HALİNE GETİRME</a:t>
            </a:r>
          </a:p>
          <a:p>
            <a:pPr algn="ctr"/>
            <a:r>
              <a:rPr lang="tr-TR" sz="2800" dirty="0" smtClean="0"/>
              <a:t>DURUMA UYDURMA</a:t>
            </a:r>
          </a:p>
          <a:p>
            <a:pPr algn="ctr"/>
            <a:r>
              <a:rPr lang="tr-TR" sz="2800" dirty="0" smtClean="0"/>
              <a:t>YARATMA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585194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133600" y="974361"/>
            <a:ext cx="9371012" cy="5185807"/>
          </a:xfrm>
        </p:spPr>
        <p:txBody>
          <a:bodyPr>
            <a:normAutofit/>
          </a:bodyPr>
          <a:lstStyle/>
          <a:p>
            <a:endParaRPr lang="tr-TR" dirty="0"/>
          </a:p>
          <a:p>
            <a:r>
              <a:rPr lang="tr-TR" sz="2400" b="1" dirty="0"/>
              <a:t>Uyarılma</a:t>
            </a:r>
            <a:r>
              <a:rPr lang="tr-TR" sz="2400" b="1" dirty="0" smtClean="0"/>
              <a:t>: </a:t>
            </a:r>
            <a:r>
              <a:rPr lang="tr-TR" sz="2400" dirty="0" smtClean="0"/>
              <a:t>Nesnelerin</a:t>
            </a:r>
            <a:r>
              <a:rPr lang="tr-TR" sz="2400" dirty="0"/>
              <a:t>, niteliklerin veya ilişkilerin duyu organları yoluyla farkına varma ve buna karşıt davranışı yapmak için hazırlanma sürecini içerir</a:t>
            </a:r>
            <a:r>
              <a:rPr lang="tr-TR" sz="2400" dirty="0" smtClean="0"/>
              <a:t>.</a:t>
            </a:r>
          </a:p>
          <a:p>
            <a:endParaRPr lang="tr-TR" sz="2400" dirty="0"/>
          </a:p>
          <a:p>
            <a:r>
              <a:rPr lang="tr-TR" sz="2400" dirty="0" smtClean="0"/>
              <a:t>Bu </a:t>
            </a:r>
            <a:r>
              <a:rPr lang="tr-TR" sz="2400" dirty="0"/>
              <a:t>aşamada doğru becerinin nasıl yapıldığı dikkatlice izlenir ve sonra davranışı yapmak için vücudu hazır konuma getirilir. İki alt basamağa ayrılır: </a:t>
            </a:r>
            <a:endParaRPr lang="tr-TR" sz="2400" dirty="0" smtClean="0"/>
          </a:p>
          <a:p>
            <a:endParaRPr lang="tr-TR" sz="2400" dirty="0"/>
          </a:p>
          <a:p>
            <a:pPr lvl="1"/>
            <a:r>
              <a:rPr lang="tr-TR" sz="2000" i="1" u="sng" dirty="0"/>
              <a:t>Algılama</a:t>
            </a:r>
            <a:r>
              <a:rPr lang="tr-TR" sz="2000" i="1" dirty="0" smtClean="0"/>
              <a:t>: </a:t>
            </a:r>
            <a:r>
              <a:rPr lang="tr-TR" sz="2000" dirty="0" smtClean="0"/>
              <a:t>Bir </a:t>
            </a:r>
            <a:r>
              <a:rPr lang="tr-TR" sz="2000" dirty="0"/>
              <a:t>uyarıcının bir ya da daha fazla duyu organına çarpması. </a:t>
            </a:r>
          </a:p>
          <a:p>
            <a:pPr lvl="1"/>
            <a:r>
              <a:rPr lang="tr-TR" sz="2000" i="1" u="sng" dirty="0"/>
              <a:t>Bedensel kurulma</a:t>
            </a:r>
            <a:r>
              <a:rPr lang="tr-TR" sz="2000" i="1" dirty="0" smtClean="0"/>
              <a:t>: </a:t>
            </a:r>
            <a:r>
              <a:rPr lang="tr-TR" sz="2000" dirty="0" smtClean="0"/>
              <a:t>Beceriyi </a:t>
            </a:r>
            <a:r>
              <a:rPr lang="tr-TR" sz="2000" dirty="0"/>
              <a:t>yapmak için vücudu beceriyi yapar duruma getirme.</a:t>
            </a:r>
          </a:p>
        </p:txBody>
      </p:sp>
    </p:spTree>
    <p:extLst>
      <p:ext uri="{BB962C8B-B14F-4D97-AF65-F5344CB8AC3E}">
        <p14:creationId xmlns:p14="http://schemas.microsoft.com/office/powerpoint/2010/main" val="15866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73179" y="1139252"/>
            <a:ext cx="9531433" cy="4771970"/>
          </a:xfrm>
        </p:spPr>
        <p:txBody>
          <a:bodyPr/>
          <a:lstStyle/>
          <a:p>
            <a:endParaRPr lang="tr-TR" dirty="0"/>
          </a:p>
          <a:p>
            <a:r>
              <a:rPr lang="tr-TR" sz="2800" b="1" dirty="0"/>
              <a:t>Kılavuz Denetiminde Yapma: </a:t>
            </a:r>
            <a:r>
              <a:rPr lang="tr-TR" sz="2800" dirty="0"/>
              <a:t>Beceri gelişiminde ilk adımdır. Burada ağırlık becerinin daha karmaşık olan parçaları üzerinedir.</a:t>
            </a:r>
          </a:p>
          <a:p>
            <a:pPr lvl="1"/>
            <a:r>
              <a:rPr lang="tr-TR" sz="2600" i="1" u="sng" dirty="0"/>
              <a:t>Kılavuzla yapma</a:t>
            </a:r>
            <a:r>
              <a:rPr lang="tr-TR" sz="2600" i="1" dirty="0" smtClean="0"/>
              <a:t>: </a:t>
            </a:r>
            <a:r>
              <a:rPr lang="tr-TR" sz="2600" dirty="0" smtClean="0"/>
              <a:t>Kılavuz </a:t>
            </a:r>
            <a:r>
              <a:rPr lang="tr-TR" sz="2600" dirty="0"/>
              <a:t>eşliğinde davranış gerçekleştirilir. </a:t>
            </a:r>
          </a:p>
          <a:p>
            <a:pPr lvl="1"/>
            <a:r>
              <a:rPr lang="tr-TR" sz="2600" i="1" u="sng" dirty="0"/>
              <a:t>Kendi kendine yapma</a:t>
            </a:r>
            <a:r>
              <a:rPr lang="tr-TR" sz="2600" i="1" dirty="0" smtClean="0"/>
              <a:t>: </a:t>
            </a:r>
            <a:r>
              <a:rPr lang="tr-TR" sz="2600" dirty="0" smtClean="0"/>
              <a:t>Davranış </a:t>
            </a:r>
            <a:r>
              <a:rPr lang="tr-TR" sz="2600" dirty="0"/>
              <a:t>kendi kendine yapılabilecek seviyeye gelinir. </a:t>
            </a:r>
          </a:p>
        </p:txBody>
      </p:sp>
    </p:spTree>
    <p:extLst>
      <p:ext uri="{BB962C8B-B14F-4D97-AF65-F5344CB8AC3E}">
        <p14:creationId xmlns:p14="http://schemas.microsoft.com/office/powerpoint/2010/main" val="415001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844842" y="818147"/>
            <a:ext cx="9659770" cy="5093075"/>
          </a:xfrm>
        </p:spPr>
        <p:txBody>
          <a:bodyPr>
            <a:normAutofit/>
          </a:bodyPr>
          <a:lstStyle/>
          <a:p>
            <a:endParaRPr lang="tr-TR" dirty="0"/>
          </a:p>
          <a:p>
            <a:r>
              <a:rPr lang="tr-TR" sz="2400" b="1" dirty="0" smtClean="0"/>
              <a:t>Beceri Haline Getirme: </a:t>
            </a:r>
            <a:r>
              <a:rPr lang="tr-TR" sz="2400" dirty="0" smtClean="0"/>
              <a:t>Bu aşamada hareket düzenli ve verimli (en az zaman ve enerji harcanarak) yapılır</a:t>
            </a:r>
            <a:r>
              <a:rPr lang="tr-TR" sz="2400" dirty="0"/>
              <a:t>.</a:t>
            </a:r>
          </a:p>
          <a:p>
            <a:pPr lvl="1"/>
            <a:r>
              <a:rPr lang="tr-TR" sz="2000" dirty="0"/>
              <a:t>İstenilen nitelikte yapma </a:t>
            </a:r>
          </a:p>
          <a:p>
            <a:pPr lvl="1"/>
            <a:r>
              <a:rPr lang="tr-TR" sz="2000" dirty="0"/>
              <a:t>İstenilen nitelik ve sürede yapma </a:t>
            </a:r>
          </a:p>
          <a:p>
            <a:pPr lvl="1"/>
            <a:r>
              <a:rPr lang="tr-TR" sz="2000" dirty="0"/>
              <a:t>İstenilen nitelik, süre ve yeterlikte yapma </a:t>
            </a:r>
          </a:p>
          <a:p>
            <a:endParaRPr lang="tr-TR" sz="2400" dirty="0"/>
          </a:p>
          <a:p>
            <a:r>
              <a:rPr lang="tr-TR" sz="2400" b="1" dirty="0" smtClean="0"/>
              <a:t>Duruma Uydurma: </a:t>
            </a:r>
            <a:r>
              <a:rPr lang="tr-TR" sz="2400" dirty="0" smtClean="0"/>
              <a:t>Bedeni yeni bir davranım gerektiren problematik durumların gereklerini karşılamak için motor faaliyeti değiştirme.</a:t>
            </a:r>
          </a:p>
          <a:p>
            <a:endParaRPr lang="tr-TR" sz="2400" dirty="0"/>
          </a:p>
          <a:p>
            <a:r>
              <a:rPr lang="tr-TR" sz="2400" b="1" dirty="0" smtClean="0"/>
              <a:t>Yaratma: </a:t>
            </a:r>
            <a:r>
              <a:rPr lang="tr-TR" sz="2400" dirty="0" smtClean="0"/>
              <a:t>Yeni motor hareketler veya </a:t>
            </a:r>
            <a:r>
              <a:rPr lang="tr-TR" sz="2400" dirty="0" err="1" smtClean="0"/>
              <a:t>psikomotor</a:t>
            </a:r>
            <a:r>
              <a:rPr lang="tr-TR" sz="2400" dirty="0" smtClean="0"/>
              <a:t> alanda gelişmiş anlayışlar, yetenekler ve beceriler ortaya çıkarma aşamasıdır</a:t>
            </a:r>
            <a:r>
              <a:rPr lang="tr-TR" sz="2400" dirty="0"/>
              <a:t>.</a:t>
            </a:r>
          </a:p>
          <a:p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03820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3854371" y="2925772"/>
            <a:ext cx="6385082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8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TEŞEKKÜRLER</a:t>
            </a:r>
            <a:endParaRPr lang="tr-TR" sz="80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25598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ÖĞRENME ALANLARI</a:t>
            </a:r>
            <a:endParaRPr lang="tr-TR" dirty="0"/>
          </a:p>
        </p:txBody>
      </p:sp>
      <p:sp>
        <p:nvSpPr>
          <p:cNvPr id="5" name="Alt Başlık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84723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2249989"/>
              </p:ext>
            </p:extLst>
          </p:nvPr>
        </p:nvGraphicFramePr>
        <p:xfrm>
          <a:off x="1507958" y="1299411"/>
          <a:ext cx="9996655" cy="46124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4425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400" b="1" dirty="0" smtClean="0"/>
              <a:t>BİLİŞSEL ALAN</a:t>
            </a:r>
            <a:endParaRPr lang="tr-TR" sz="44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085474" y="1905000"/>
            <a:ext cx="9419138" cy="4504592"/>
          </a:xfrm>
        </p:spPr>
        <p:txBody>
          <a:bodyPr>
            <a:normAutofit lnSpcReduction="10000"/>
          </a:bodyPr>
          <a:lstStyle/>
          <a:p>
            <a:r>
              <a:rPr lang="tr-TR" sz="2800" dirty="0" smtClean="0"/>
              <a:t>Düşünceye </a:t>
            </a:r>
            <a:r>
              <a:rPr lang="tr-TR" sz="2800" dirty="0"/>
              <a:t>dayalı öğrenmedir</a:t>
            </a:r>
            <a:r>
              <a:rPr lang="tr-TR" sz="2800" dirty="0" smtClean="0"/>
              <a:t>.</a:t>
            </a:r>
          </a:p>
          <a:p>
            <a:endParaRPr lang="tr-TR" sz="2800" dirty="0"/>
          </a:p>
          <a:p>
            <a:r>
              <a:rPr lang="tr-TR" sz="2800" dirty="0" smtClean="0"/>
              <a:t>Dıştan </a:t>
            </a:r>
            <a:r>
              <a:rPr lang="tr-TR" sz="2800" dirty="0"/>
              <a:t>alınan uyarıların algılanması, </a:t>
            </a:r>
            <a:endParaRPr lang="tr-TR" sz="2800" dirty="0" smtClean="0"/>
          </a:p>
          <a:p>
            <a:r>
              <a:rPr lang="tr-TR" sz="2800" dirty="0" smtClean="0"/>
              <a:t>önceki </a:t>
            </a:r>
            <a:r>
              <a:rPr lang="tr-TR" sz="2800" dirty="0"/>
              <a:t>bilgilerle karşılaştırılması, </a:t>
            </a:r>
            <a:endParaRPr lang="tr-TR" sz="2800" dirty="0" smtClean="0"/>
          </a:p>
          <a:p>
            <a:r>
              <a:rPr lang="tr-TR" sz="2800" dirty="0" smtClean="0"/>
              <a:t>yeni </a:t>
            </a:r>
            <a:r>
              <a:rPr lang="tr-TR" sz="2800" dirty="0"/>
              <a:t>bilgilerin oluşturulması, </a:t>
            </a:r>
            <a:endParaRPr lang="tr-TR" sz="2800" dirty="0" smtClean="0"/>
          </a:p>
          <a:p>
            <a:r>
              <a:rPr lang="tr-TR" sz="2800" dirty="0" smtClean="0"/>
              <a:t>elde </a:t>
            </a:r>
            <a:r>
              <a:rPr lang="tr-TR" sz="2800" dirty="0"/>
              <a:t>edilen bilgilerin belleğe </a:t>
            </a:r>
            <a:r>
              <a:rPr lang="tr-TR" sz="2800" dirty="0" smtClean="0"/>
              <a:t>depolanması, hatırlanması </a:t>
            </a:r>
            <a:r>
              <a:rPr lang="tr-TR" sz="2800" dirty="0"/>
              <a:t>ile zihinsel ürünlerin kalite ve mantık yönünden değerlendirilmesi, </a:t>
            </a:r>
            <a:endParaRPr lang="tr-TR" sz="2800" dirty="0" smtClean="0"/>
          </a:p>
          <a:p>
            <a:r>
              <a:rPr lang="tr-TR" sz="2800" dirty="0" smtClean="0"/>
              <a:t>biliş </a:t>
            </a:r>
            <a:r>
              <a:rPr lang="tr-TR" sz="2800" dirty="0"/>
              <a:t>kapsamına giren zihinsel süreçlerle ilgili </a:t>
            </a:r>
            <a:r>
              <a:rPr lang="tr-TR" sz="2800" dirty="0" smtClean="0"/>
              <a:t>faaliyetlerdir.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678389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245895" y="1668379"/>
            <a:ext cx="9258717" cy="4242843"/>
          </a:xfrm>
        </p:spPr>
        <p:txBody>
          <a:bodyPr>
            <a:normAutofit/>
          </a:bodyPr>
          <a:lstStyle/>
          <a:p>
            <a:endParaRPr lang="tr-TR" sz="2400" dirty="0"/>
          </a:p>
          <a:p>
            <a:r>
              <a:rPr lang="tr-TR" sz="2600" dirty="0"/>
              <a:t>Genellikle, öğrenciye verilen kavramı öğrenci tanır, hatırlar, karşılaştırma yapar, yorumlar ve onunla ilgili problem çözer. </a:t>
            </a:r>
            <a:endParaRPr lang="tr-TR" sz="2600" dirty="0" smtClean="0"/>
          </a:p>
          <a:p>
            <a:endParaRPr lang="tr-TR" sz="2600" dirty="0"/>
          </a:p>
          <a:p>
            <a:r>
              <a:rPr lang="tr-TR" sz="2600" dirty="0" smtClean="0"/>
              <a:t>Bunun </a:t>
            </a:r>
            <a:r>
              <a:rPr lang="tr-TR" sz="2600" dirty="0"/>
              <a:t>sonucuna göre öğrencinin bilişsel yetenekleri değerlendirilir</a:t>
            </a:r>
            <a:r>
              <a:rPr lang="tr-TR" sz="2600" dirty="0" smtClean="0"/>
              <a:t>.</a:t>
            </a:r>
          </a:p>
          <a:p>
            <a:endParaRPr lang="tr-TR" sz="2600" dirty="0"/>
          </a:p>
          <a:p>
            <a:r>
              <a:rPr lang="tr-TR" sz="2600" dirty="0" smtClean="0"/>
              <a:t>Bilişsel </a:t>
            </a:r>
            <a:r>
              <a:rPr lang="tr-TR" sz="2600" dirty="0"/>
              <a:t>alan sınıflamalarından en çok bilineni </a:t>
            </a:r>
            <a:r>
              <a:rPr lang="tr-TR" sz="2600" b="1" dirty="0" err="1"/>
              <a:t>Bloom</a:t>
            </a:r>
            <a:r>
              <a:rPr lang="tr-TR" sz="2600" b="1" dirty="0"/>
              <a:t> Taksonomisidir</a:t>
            </a:r>
            <a:r>
              <a:rPr lang="tr-TR" sz="1900" b="1" dirty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19702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 smtClean="0"/>
              <a:t>Bilişsel alanın 6 basamağı</a:t>
            </a:r>
            <a:br>
              <a:rPr lang="tr-TR" dirty="0" smtClean="0"/>
            </a:br>
            <a:r>
              <a:rPr lang="tr-TR" dirty="0" smtClean="0"/>
              <a:t>BLOOM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800" dirty="0" smtClean="0"/>
              <a:t>Bilgi</a:t>
            </a:r>
          </a:p>
          <a:p>
            <a:pPr algn="ctr"/>
            <a:r>
              <a:rPr lang="tr-TR" sz="2800" dirty="0" smtClean="0"/>
              <a:t>Kavrama</a:t>
            </a:r>
          </a:p>
          <a:p>
            <a:pPr algn="ctr"/>
            <a:r>
              <a:rPr lang="tr-TR" sz="2800" dirty="0" smtClean="0"/>
              <a:t>Uygulama</a:t>
            </a:r>
          </a:p>
          <a:p>
            <a:pPr algn="ctr"/>
            <a:r>
              <a:rPr lang="tr-TR" sz="2800" dirty="0" smtClean="0"/>
              <a:t>Analiz</a:t>
            </a:r>
          </a:p>
          <a:p>
            <a:pPr algn="ctr"/>
            <a:r>
              <a:rPr lang="tr-TR" sz="2800" dirty="0" smtClean="0"/>
              <a:t>Sentez</a:t>
            </a:r>
          </a:p>
          <a:p>
            <a:pPr algn="ctr"/>
            <a:r>
              <a:rPr lang="tr-TR" sz="2800" dirty="0" smtClean="0"/>
              <a:t>Değerlendirme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701400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Bilişsel Alanın Basamakları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085474" y="2133599"/>
            <a:ext cx="9419138" cy="4122821"/>
          </a:xfrm>
        </p:spPr>
        <p:txBody>
          <a:bodyPr>
            <a:normAutofit/>
          </a:bodyPr>
          <a:lstStyle/>
          <a:p>
            <a:endParaRPr lang="tr-TR" sz="105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tr-TR" sz="2800" b="1" i="1" dirty="0"/>
              <a:t>Bilgi; </a:t>
            </a:r>
            <a:r>
              <a:rPr lang="tr-TR" sz="2800" dirty="0" smtClean="0"/>
              <a:t>Bilginin </a:t>
            </a:r>
            <a:r>
              <a:rPr lang="tr-TR" sz="2800" dirty="0"/>
              <a:t>hatırlanması ve anlaşılması, gösterilen eşyaların isimlerini söylemek,  bir kavramı tanımlamaktır.</a:t>
            </a:r>
          </a:p>
          <a:p>
            <a:r>
              <a:rPr lang="tr-TR" sz="2800" b="1" i="1" dirty="0" smtClean="0"/>
              <a:t>Kavrama;</a:t>
            </a:r>
            <a:r>
              <a:rPr lang="tr-TR" sz="2800" dirty="0" smtClean="0"/>
              <a:t> Anlama</a:t>
            </a:r>
            <a:r>
              <a:rPr lang="tr-TR" sz="2800" dirty="0"/>
              <a:t>, çevirme, başka sözcüklerle anlatma, yorumlama ya da diğer biçimdeki materyallere </a:t>
            </a:r>
            <a:r>
              <a:rPr lang="tr-TR" sz="2800" dirty="0" smtClean="0"/>
              <a:t>dönüştürme yeteneğidir</a:t>
            </a:r>
            <a:r>
              <a:rPr lang="tr-TR" sz="2800" dirty="0"/>
              <a:t>. </a:t>
            </a:r>
          </a:p>
          <a:p>
            <a:r>
              <a:rPr lang="tr-TR" sz="2800" b="1" i="1" dirty="0"/>
              <a:t>Uygulama</a:t>
            </a:r>
            <a:r>
              <a:rPr lang="tr-TR" sz="2800" b="1" i="1" dirty="0" smtClean="0"/>
              <a:t>; </a:t>
            </a:r>
            <a:r>
              <a:rPr lang="tr-TR" sz="2800" dirty="0" smtClean="0"/>
              <a:t>Bilgiyi </a:t>
            </a:r>
            <a:r>
              <a:rPr lang="tr-TR" sz="2800" dirty="0"/>
              <a:t>kullanma ve öğrenenleri transfer edebilme ve yeni problemlerin çözümünde kullanabilme gücüdür.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43516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Bilişsel Alanın Basamakları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32547" y="1684421"/>
            <a:ext cx="9772065" cy="4668253"/>
          </a:xfrm>
        </p:spPr>
        <p:txBody>
          <a:bodyPr>
            <a:normAutofit/>
          </a:bodyPr>
          <a:lstStyle/>
          <a:p>
            <a:endParaRPr lang="tr-TR" dirty="0"/>
          </a:p>
          <a:p>
            <a:r>
              <a:rPr lang="tr-TR" sz="3000" b="1" i="1" dirty="0"/>
              <a:t>Analiz;   </a:t>
            </a:r>
            <a:r>
              <a:rPr lang="tr-TR" sz="3000" dirty="0"/>
              <a:t>ayrıntıları </a:t>
            </a:r>
            <a:r>
              <a:rPr lang="tr-TR" sz="3000" dirty="0" smtClean="0"/>
              <a:t>saptama ve </a:t>
            </a:r>
            <a:r>
              <a:rPr lang="tr-TR" sz="3000" dirty="0"/>
              <a:t>bir durumun ya da bilginin parçalarını ayrıştırma ve bulma yeteneği.</a:t>
            </a:r>
          </a:p>
          <a:p>
            <a:r>
              <a:rPr lang="tr-TR" sz="3000" b="1" i="1" dirty="0" smtClean="0"/>
              <a:t>Sentez</a:t>
            </a:r>
            <a:r>
              <a:rPr lang="tr-TR" sz="3000" b="1" i="1" dirty="0"/>
              <a:t>; </a:t>
            </a:r>
            <a:r>
              <a:rPr lang="tr-TR" sz="3000" dirty="0"/>
              <a:t>büyük resmi oluşturmak için parçaları </a:t>
            </a:r>
            <a:r>
              <a:rPr lang="tr-TR" sz="3000" dirty="0" smtClean="0"/>
              <a:t>birleştirme yeteneğidir</a:t>
            </a:r>
            <a:r>
              <a:rPr lang="tr-TR" sz="3000" dirty="0"/>
              <a:t>.</a:t>
            </a:r>
          </a:p>
          <a:p>
            <a:r>
              <a:rPr lang="tr-TR" sz="3000" b="1" i="1" dirty="0" smtClean="0"/>
              <a:t>Değerlendirme</a:t>
            </a:r>
            <a:r>
              <a:rPr lang="tr-TR" sz="3000" b="1" i="1" dirty="0"/>
              <a:t>; </a:t>
            </a:r>
            <a:r>
              <a:rPr lang="tr-TR" sz="3000" dirty="0"/>
              <a:t>bir değeri ya da bilgiyi uygun </a:t>
            </a:r>
            <a:r>
              <a:rPr lang="tr-TR" sz="3000" dirty="0" smtClean="0"/>
              <a:t>kriterler kullanarak sorgulama yeteneği</a:t>
            </a:r>
            <a:r>
              <a:rPr lang="tr-TR" sz="3000" dirty="0"/>
              <a:t>, belirli bir görüş ya da öneriyi eleştirmek ya da savunmak gibi davranışları içerir.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22878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b="1" dirty="0" smtClean="0"/>
              <a:t>DUYUŞSAL ALAN</a:t>
            </a:r>
            <a:endParaRPr lang="tr-TR" sz="48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tr-TR" dirty="0"/>
          </a:p>
          <a:p>
            <a:r>
              <a:rPr lang="tr-TR" sz="2400" dirty="0"/>
              <a:t>Öğrenmenin duygusal tarafı üzerine odaklanıp bilgi edinme isteğinden, inançların, fikirlerin ve davranışların birleştirilmesine kadar geniş bir alanı kapsar</a:t>
            </a:r>
            <a:r>
              <a:rPr lang="tr-TR" sz="2400" dirty="0" smtClean="0"/>
              <a:t>.</a:t>
            </a:r>
          </a:p>
          <a:p>
            <a:endParaRPr lang="tr-TR" sz="2400" dirty="0"/>
          </a:p>
          <a:p>
            <a:r>
              <a:rPr lang="tr-TR" sz="2400" dirty="0" smtClean="0"/>
              <a:t>İnsana kazandırılmak istenen duygular, tercihler, değerler, ahlaki kurallar, istek ve arzular, güdüler, yönelimler </a:t>
            </a:r>
            <a:r>
              <a:rPr lang="tr-TR" sz="2400" dirty="0" err="1" smtClean="0"/>
              <a:t>duyuşsal</a:t>
            </a:r>
            <a:r>
              <a:rPr lang="tr-TR" sz="2400" dirty="0" smtClean="0"/>
              <a:t> alanın kapsamına girer</a:t>
            </a:r>
            <a:r>
              <a:rPr lang="tr-TR" sz="2400" dirty="0"/>
              <a:t>.</a:t>
            </a:r>
          </a:p>
          <a:p>
            <a:endParaRPr lang="tr-TR" sz="2400" dirty="0"/>
          </a:p>
          <a:p>
            <a:r>
              <a:rPr lang="tr-TR" sz="2400" dirty="0" smtClean="0"/>
              <a:t>Bu </a:t>
            </a:r>
            <a:r>
              <a:rPr lang="tr-TR" sz="2400" dirty="0"/>
              <a:t>alanla ilgili yapılan sınıflamalardan en çok kullanılan </a:t>
            </a:r>
            <a:r>
              <a:rPr lang="tr-TR" sz="2400" dirty="0" err="1"/>
              <a:t>Krathwohl’un</a:t>
            </a:r>
            <a:r>
              <a:rPr lang="tr-TR" sz="2400" dirty="0"/>
              <a:t> Taksonomisidir.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96553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op">
  <a:themeElements>
    <a:clrScheme name="Mavi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Kırpma</Template>
  <TotalTime>602</TotalTime>
  <Words>760</Words>
  <Application>Microsoft Office PowerPoint</Application>
  <PresentationFormat>Geniş ekran</PresentationFormat>
  <Paragraphs>117</Paragraphs>
  <Slides>18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18</vt:i4>
      </vt:variant>
    </vt:vector>
  </HeadingPairs>
  <TitlesOfParts>
    <vt:vector size="21" baseType="lpstr">
      <vt:lpstr>Arial</vt:lpstr>
      <vt:lpstr>Franklin Gothic Book</vt:lpstr>
      <vt:lpstr>Crop</vt:lpstr>
      <vt:lpstr>AHE 312 HEMŞİRELİKTE EĞİTİM DERSİ Öğrenme Alanları</vt:lpstr>
      <vt:lpstr>ÖĞRENME ALANLARI</vt:lpstr>
      <vt:lpstr>PowerPoint Sunusu</vt:lpstr>
      <vt:lpstr>BİLİŞSEL ALAN</vt:lpstr>
      <vt:lpstr>PowerPoint Sunusu</vt:lpstr>
      <vt:lpstr>Bilişsel alanın 6 basamağı BLOOM </vt:lpstr>
      <vt:lpstr>Bilişsel Alanın Basamakları</vt:lpstr>
      <vt:lpstr>Bilişsel Alanın Basamakları</vt:lpstr>
      <vt:lpstr>DUYUŞSAL ALAN</vt:lpstr>
      <vt:lpstr>Krathwohl’un Taksonomisine  Göre Duyuşsal Süreç;</vt:lpstr>
      <vt:lpstr>PowerPoint Sunusu</vt:lpstr>
      <vt:lpstr>PowerPoint Sunusu</vt:lpstr>
      <vt:lpstr>PSİKOMOTOR ALAN</vt:lpstr>
      <vt:lpstr>Psikomotor Beceri Süreci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Eğitim giriş</dc:title>
  <dc:creator>Barış SEZER</dc:creator>
  <cp:lastModifiedBy>Aslı</cp:lastModifiedBy>
  <cp:revision>41</cp:revision>
  <dcterms:created xsi:type="dcterms:W3CDTF">2021-01-30T20:17:31Z</dcterms:created>
  <dcterms:modified xsi:type="dcterms:W3CDTF">2023-10-18T07:13:55Z</dcterms:modified>
</cp:coreProperties>
</file>