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10.5.2020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Yiyecek içecek planlaması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3693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176338"/>
            <a:ext cx="9144000" cy="4505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0264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894318"/>
            <a:ext cx="8712968" cy="421108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32161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75" y="1736196"/>
            <a:ext cx="8909296" cy="3925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78351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25735">
            <a:off x="328505" y="1820873"/>
            <a:ext cx="8607736" cy="290616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121694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58074"/>
            <a:ext cx="7416824" cy="4996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30568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402270"/>
            <a:ext cx="8568952" cy="44029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23418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1493088"/>
            <a:ext cx="8136904" cy="3288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513977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3</Words>
  <Application>Microsoft Office PowerPoint</Application>
  <PresentationFormat>Ekran Gösterisi (4:3)</PresentationFormat>
  <Paragraphs>1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Yiyecek içecek planlaması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Velittin Balcı</dc:creator>
  <cp:lastModifiedBy>win</cp:lastModifiedBy>
  <cp:revision>2</cp:revision>
  <dcterms:created xsi:type="dcterms:W3CDTF">2020-05-10T14:11:25Z</dcterms:created>
  <dcterms:modified xsi:type="dcterms:W3CDTF">2020-05-10T14:26:11Z</dcterms:modified>
</cp:coreProperties>
</file>