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73" r:id="rId3"/>
    <p:sldId id="257" r:id="rId4"/>
    <p:sldId id="270" r:id="rId5"/>
    <p:sldId id="258" r:id="rId6"/>
    <p:sldId id="259" r:id="rId7"/>
    <p:sldId id="260" r:id="rId8"/>
    <p:sldId id="271" r:id="rId9"/>
    <p:sldId id="261" r:id="rId10"/>
    <p:sldId id="27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5" autoAdjust="0"/>
    <p:restoredTop sz="94660"/>
  </p:normalViewPr>
  <p:slideViewPr>
    <p:cSldViewPr snapToGrid="0">
      <p:cViewPr varScale="1">
        <p:scale>
          <a:sx n="76" d="100"/>
          <a:sy n="76" d="100"/>
        </p:scale>
        <p:origin x="7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9372D-06A6-43AB-A0F8-B36107A8DF4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B197-22AC-464B-B680-E3FFCDE94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2128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9372D-06A6-43AB-A0F8-B36107A8DF4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B197-22AC-464B-B680-E3FFCDE94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163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9372D-06A6-43AB-A0F8-B36107A8DF4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B197-22AC-464B-B680-E3FFCDE9495D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565836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9372D-06A6-43AB-A0F8-B36107A8DF4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B197-22AC-464B-B680-E3FFCDE94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5884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9372D-06A6-43AB-A0F8-B36107A8DF4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B197-22AC-464B-B680-E3FFCDE9495D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0262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9372D-06A6-43AB-A0F8-B36107A8DF4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B197-22AC-464B-B680-E3FFCDE94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74650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9372D-06A6-43AB-A0F8-B36107A8DF4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B197-22AC-464B-B680-E3FFCDE94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758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9372D-06A6-43AB-A0F8-B36107A8DF4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B197-22AC-464B-B680-E3FFCDE94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036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9372D-06A6-43AB-A0F8-B36107A8DF4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B197-22AC-464B-B680-E3FFCDE94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7315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9372D-06A6-43AB-A0F8-B36107A8DF4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B197-22AC-464B-B680-E3FFCDE94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3568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9372D-06A6-43AB-A0F8-B36107A8DF4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B197-22AC-464B-B680-E3FFCDE94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284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9372D-06A6-43AB-A0F8-B36107A8DF4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B197-22AC-464B-B680-E3FFCDE94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845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9372D-06A6-43AB-A0F8-B36107A8DF4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B197-22AC-464B-B680-E3FFCDE94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5019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9372D-06A6-43AB-A0F8-B36107A8DF4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B197-22AC-464B-B680-E3FFCDE94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8540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9372D-06A6-43AB-A0F8-B36107A8DF4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B197-22AC-464B-B680-E3FFCDE94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8931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9372D-06A6-43AB-A0F8-B36107A8DF4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B197-22AC-464B-B680-E3FFCDE94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2672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9372D-06A6-43AB-A0F8-B36107A8DF4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44CB197-22AC-464B-B680-E3FFCDE94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0332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7BED3B9-5D42-4950-802A-EB75D35C81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34127" y="630383"/>
            <a:ext cx="7486073" cy="3230417"/>
          </a:xfrm>
        </p:spPr>
        <p:txBody>
          <a:bodyPr/>
          <a:lstStyle/>
          <a:p>
            <a:pPr algn="ctr"/>
            <a:br>
              <a:rPr lang="tr-TR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Trebuchet MS" panose="020B0603020202020204" pitchFamily="34" charset="0"/>
              </a:rPr>
            </a:br>
            <a:br>
              <a:rPr lang="tr-TR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Trebuchet MS" panose="020B0603020202020204" pitchFamily="34" charset="0"/>
              </a:rPr>
            </a:br>
            <a:br>
              <a:rPr lang="tr-TR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Trebuchet MS" panose="020B0603020202020204" pitchFamily="34" charset="0"/>
              </a:rPr>
            </a:b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HİN 413 ÇEŞİTLİ METİNLERDEN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HİNTÇE ÇEVİRİLER I</a:t>
            </a:r>
            <a:br>
              <a:rPr lang="tr-TR" sz="2400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</a:br>
            <a:br>
              <a:rPr lang="tr-TR" sz="2400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</a:br>
            <a:r>
              <a:rPr lang="hi-IN" sz="2400" dirty="0">
                <a:solidFill>
                  <a:schemeClr val="accent1">
                    <a:lumMod val="50000"/>
                  </a:schemeClr>
                </a:solidFill>
              </a:rPr>
              <a:t>लोकनायक  पं ॰ जवाहरलाल नेहरू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</a:rPr>
              <a:t> I</a:t>
            </a:r>
            <a:br>
              <a:rPr lang="tr-TR" sz="24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tr-TR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tr-TR" sz="2400" dirty="0">
                <a:solidFill>
                  <a:schemeClr val="accent1">
                    <a:lumMod val="50000"/>
                  </a:schemeClr>
                </a:solidFill>
              </a:rPr>
              <a:t>11. Hafta</a:t>
            </a:r>
            <a:br>
              <a:rPr lang="tr-TR" sz="24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tr-TR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Trebuchet MS" panose="020B0603020202020204" pitchFamily="34" charset="0"/>
              </a:rPr>
            </a:br>
            <a:br>
              <a:rPr lang="tr-TR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Trebuchet MS" panose="020B0603020202020204" pitchFamily="34" charset="0"/>
              </a:rPr>
            </a:br>
            <a:endParaRPr lang="tr-TR" sz="24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E5FB390-1DB6-44EE-BE7E-9D2E3447D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3860800"/>
            <a:ext cx="7954433" cy="1562100"/>
          </a:xfrm>
        </p:spPr>
        <p:txBody>
          <a:bodyPr>
            <a:normAutofit fontScale="85000" lnSpcReduction="20000"/>
          </a:bodyPr>
          <a:lstStyle/>
          <a:p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Prof. Dr. H. Derya CAN</a:t>
            </a:r>
          </a:p>
          <a:p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Ankara Üniversitesi</a:t>
            </a:r>
          </a:p>
          <a:p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Dil ve Tarih-Coğrafya Fakültesi</a:t>
            </a:r>
          </a:p>
          <a:p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Doğu Dilleri Ve Edebiyatları Bölümü</a:t>
            </a:r>
          </a:p>
          <a:p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Hindoloji Anabilim Dalı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5988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DB5D1CC5-37BE-4334-82D7-F6923D7773C5}"/>
              </a:ext>
            </a:extLst>
          </p:cNvPr>
          <p:cNvSpPr/>
          <p:nvPr/>
        </p:nvSpPr>
        <p:spPr>
          <a:xfrm>
            <a:off x="2222500" y="2319635"/>
            <a:ext cx="6096000" cy="170598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1919 ई॰ में किसान आन्दोलन और 1921 में असहयोग आन्दोलन में भाग लेने के कारण आपको बन्दी बना लिया गया।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826386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B572B98C-4817-46B7-89ED-6B912F8A8347}"/>
              </a:ext>
            </a:extLst>
          </p:cNvPr>
          <p:cNvSpPr/>
          <p:nvPr/>
        </p:nvSpPr>
        <p:spPr>
          <a:xfrm>
            <a:off x="1905000" y="1451549"/>
            <a:ext cx="6096000" cy="337015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सन् 1929 ई॰ में लाहौर कांग्रेस के अधिवेशन के अध्यक्ष के रूप में आपने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‘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पूर्ण स्वतन्त्रता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’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 प्राप्त करने का लक्ष्य घोषित किया और 26 जनवरी के दिन को स्वतन्त्रता दिवस के रूप में मनाने की घोषणा की। 1936 को पत्नी कमला नेहरू का निधन हो गया। 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407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76C040BE-4EBD-48E0-8329-B857DF7C451A}"/>
              </a:ext>
            </a:extLst>
          </p:cNvPr>
          <p:cNvSpPr/>
          <p:nvPr/>
        </p:nvSpPr>
        <p:spPr>
          <a:xfrm>
            <a:off x="2018145" y="1723020"/>
            <a:ext cx="5805055" cy="225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anskrit 2003"/>
              </a:rPr>
              <a:t>लोकनायक  पं ॰ जवाहरलाल नेहरू का जन्म 14 नवम्बर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 1889 को इलाहाबाद के 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Sanskrit 2003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आनन्दभवन में एक सम्पन्न 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Sanskrit 2003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कश्मीरी परिवार में हुआ था।</a:t>
            </a:r>
            <a:endParaRPr lang="tr-T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32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7A4F82F-59DA-4945-A860-23E07F79BFE4}"/>
              </a:ext>
            </a:extLst>
          </p:cNvPr>
          <p:cNvSpPr/>
          <p:nvPr/>
        </p:nvSpPr>
        <p:spPr>
          <a:xfrm>
            <a:off x="2184400" y="2027535"/>
            <a:ext cx="6096000" cy="170598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आपके पिता मोतीलाल नेहरू एक प्रसिद्ध वकील थे।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</a:rPr>
              <a:t>आपकी माता का नाम स्वरूप रानी था। आपकी प्रारम्भिक शिक्षा घर पर ही हुई।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242308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F92DE8B2-0AF2-4C9F-8C8E-3201455DA2B7}"/>
              </a:ext>
            </a:extLst>
          </p:cNvPr>
          <p:cNvSpPr/>
          <p:nvPr/>
        </p:nvSpPr>
        <p:spPr>
          <a:xfrm>
            <a:off x="1773383" y="1025235"/>
            <a:ext cx="6553199" cy="281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15 वर्ष की आयु में आपको उच्चा शिक्षा प्राप्त करने के लिए इंग्लैंड के हैरो विश्वविद्यालय में दाखिल कराया गया। 1907 ई ॰ में आपने ट्रिनिटी कांलेज से बी॰ एस॰ सी॰ की डिग्री प्राप्त की। 1912 ई॰ में वकालत पास करके आप स्वदेश लौटे। </a:t>
            </a:r>
            <a:endParaRPr lang="tr-TR" sz="24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431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F3F2FC7-C4A2-49C3-88EC-CF0FDF96252F}"/>
              </a:ext>
            </a:extLst>
          </p:cNvPr>
          <p:cNvSpPr/>
          <p:nvPr/>
        </p:nvSpPr>
        <p:spPr>
          <a:xfrm>
            <a:off x="2055091" y="1310409"/>
            <a:ext cx="6165273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भारत आकर आपने वकालत आरम्भ की। भारत की दुर्दशा देखकर और गरीब भारतीयों की दर्दभरी पुकार सुनकर आप देश-सेवा की ओर अग्रसर हुए। सन् 1915 ई॰ में आप कांग्रेस में शामिल हो गए।</a:t>
            </a:r>
            <a:r>
              <a:rPr lang="hi-IN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 </a:t>
            </a:r>
            <a:endParaRPr lang="tr-TR" sz="24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290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D617F08F-C448-4536-918B-C73EC2F97F99}"/>
              </a:ext>
            </a:extLst>
          </p:cNvPr>
          <p:cNvSpPr/>
          <p:nvPr/>
        </p:nvSpPr>
        <p:spPr>
          <a:xfrm>
            <a:off x="2324099" y="1720840"/>
            <a:ext cx="5969001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सन् 1916 में नेहरू जी का विवाह दिल्ली के जवाहरलाल कौल की पुत्री कमला के साथ हुआ। नहरूजी तो देश के स्वतन्त्रता आन्दोलनमें कूद पड़े।</a:t>
            </a:r>
            <a:endParaRPr lang="tr-TR" sz="24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518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466D660A-4874-420A-9DA1-00EAFE813765}"/>
              </a:ext>
            </a:extLst>
          </p:cNvPr>
          <p:cNvSpPr/>
          <p:nvPr/>
        </p:nvSpPr>
        <p:spPr>
          <a:xfrm>
            <a:off x="2247900" y="2281535"/>
            <a:ext cx="6096000" cy="170598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इसलिए गृहस्था  का सुख कमला को नहीं मिल पाया संघर्ष के दिनों में ही आपके एक पुत्रीका जन्म हुआ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 जिसका नाम इंद्रा प्रियदर्शिनी रखा गया।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506154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1F5948E4-9F0A-4185-9D29-AE4AC66F4EB9}"/>
              </a:ext>
            </a:extLst>
          </p:cNvPr>
          <p:cNvSpPr/>
          <p:nvPr/>
        </p:nvSpPr>
        <p:spPr>
          <a:xfrm>
            <a:off x="1774536" y="1385700"/>
            <a:ext cx="6096000" cy="225997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anskrit 2003"/>
              </a:rPr>
              <a:t>नहरूजी का राजनीति में भाग लेना आरम्भ में पिता मोतीलाल को अच्छा न लगा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 लेकिन बाद में वे भी देश-सेवा में जुट गए। जवाहरलाल नेहरू पूरे प्राणपणसे देश सेवा में जुट गए।</a:t>
            </a:r>
            <a:endParaRPr lang="tr-T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723726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55</TotalTime>
  <Words>340</Words>
  <Application>Microsoft Office PowerPoint</Application>
  <PresentationFormat>Geniş ekran</PresentationFormat>
  <Paragraphs>17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Sanskrit 2003</vt:lpstr>
      <vt:lpstr>Trebuchet MS</vt:lpstr>
      <vt:lpstr>Wingdings 3</vt:lpstr>
      <vt:lpstr>Yüzeyler</vt:lpstr>
      <vt:lpstr>   HİN 413 ÇEŞİTLİ METİNLERDEN HİNTÇE ÇEVİRİLER I  लोकनायक  पं ॰ जवाहरलाल नेहरू I  11. Hafta 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413 ÇEŞİTLİ METİNLERDEN HİNTÇE ÇEVİRİLER I  लोकनायक  पं ॰ जवाहरलाल नेहरू  10. Hafta</dc:title>
  <dc:creator>Casper</dc:creator>
  <cp:lastModifiedBy>Casper</cp:lastModifiedBy>
  <cp:revision>6</cp:revision>
  <dcterms:created xsi:type="dcterms:W3CDTF">2020-05-09T15:58:02Z</dcterms:created>
  <dcterms:modified xsi:type="dcterms:W3CDTF">2020-05-10T04:26:11Z</dcterms:modified>
</cp:coreProperties>
</file>