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3" r:id="rId3"/>
    <p:sldId id="257" r:id="rId4"/>
    <p:sldId id="270" r:id="rId5"/>
    <p:sldId id="258" r:id="rId6"/>
    <p:sldId id="259" r:id="rId7"/>
    <p:sldId id="260" r:id="rId8"/>
    <p:sldId id="271" r:id="rId9"/>
    <p:sldId id="26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2128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16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65836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5884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026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65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758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3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731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56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28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5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501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540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93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672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9372D-06A6-43AB-A0F8-B36107A8DF40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4CB197-22AC-464B-B680-E3FFCDE949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33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BED3B9-5D42-4950-802A-EB75D35C81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127" y="630383"/>
            <a:ext cx="7486073" cy="3230417"/>
          </a:xfrm>
        </p:spPr>
        <p:txBody>
          <a:bodyPr/>
          <a:lstStyle/>
          <a:p>
            <a:pPr algn="ctr"/>
            <a:b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 413 ÇEŞİTLİ 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लोकनायक  पं ॰ जवाहरलाल नेहरू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11. Hafta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rebuchet MS" panose="020B0603020202020204" pitchFamily="34" charset="0"/>
              </a:rPr>
            </a:b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E5FB390-1DB6-44EE-BE7E-9D2E3447D6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860800"/>
            <a:ext cx="7954433" cy="1562100"/>
          </a:xfrm>
        </p:spPr>
        <p:txBody>
          <a:bodyPr>
            <a:normAutofit fontScale="85000" lnSpcReduction="20000"/>
          </a:bodyPr>
          <a:lstStyle/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Prof. Dr. H. Derya CAN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Ankara Üniversitesi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Dil ve Tarih-Coğrafya Fakültesi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Doğu Dilleri Ve Edebiyatları Bölümü</a:t>
            </a:r>
          </a:p>
          <a:p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5988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B5D1CC5-37BE-4334-82D7-F6923D7773C5}"/>
              </a:ext>
            </a:extLst>
          </p:cNvPr>
          <p:cNvSpPr/>
          <p:nvPr/>
        </p:nvSpPr>
        <p:spPr>
          <a:xfrm>
            <a:off x="2222500" y="231963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1919 ई॰ में किसान आन्दोलन और 1921 में असहयोग आन्दोलन में भाग लेने के कारण आपको बन्दी बना लिया गया।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2638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572B98C-4817-46B7-89ED-6B912F8A8347}"/>
              </a:ext>
            </a:extLst>
          </p:cNvPr>
          <p:cNvSpPr/>
          <p:nvPr/>
        </p:nvSpPr>
        <p:spPr>
          <a:xfrm>
            <a:off x="1905000" y="1451549"/>
            <a:ext cx="6096000" cy="337015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सन् 1929 ई॰ में लाहौर कांग्रेस के अधिवेशन के अध्यक्ष के रूप में आपने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पूर्ण स्वतन्त्रता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’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प्राप्त करने का लक्ष्य घोषित किया और 26 जनवरी के दिन को स्वतन्त्रता दिवस के रूप में मनाने की घोषणा की। 1936 को पत्नी कमला नेहरू का निधन हो गया।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0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6C040BE-4EBD-48E0-8329-B857DF7C451A}"/>
              </a:ext>
            </a:extLst>
          </p:cNvPr>
          <p:cNvSpPr/>
          <p:nvPr/>
        </p:nvSpPr>
        <p:spPr>
          <a:xfrm>
            <a:off x="2018145" y="1723020"/>
            <a:ext cx="5805055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लोकनायक  पं ॰ जवाहरलाल नेहरू का जन्म 14 नवम्बर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1889 को इलाहाबाद के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Sanskrit 2003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आनन्दभवन में एक सम्पन्न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Sanskrit 2003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कश्मीरी परिवार में हुआ था।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32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7A4F82F-59DA-4945-A860-23E07F79BFE4}"/>
              </a:ext>
            </a:extLst>
          </p:cNvPr>
          <p:cNvSpPr/>
          <p:nvPr/>
        </p:nvSpPr>
        <p:spPr>
          <a:xfrm>
            <a:off x="2184400" y="202753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आपके पिता मोतीलाल नेहरू एक प्रसिद्ध वकील थे।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आपकी माता का नाम स्वरूप रानी था। आपकी प्रारम्भिक शिक्षा घर पर ही हुई।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242308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92DE8B2-0AF2-4C9F-8C8E-3201455DA2B7}"/>
              </a:ext>
            </a:extLst>
          </p:cNvPr>
          <p:cNvSpPr/>
          <p:nvPr/>
        </p:nvSpPr>
        <p:spPr>
          <a:xfrm>
            <a:off x="1773383" y="1025235"/>
            <a:ext cx="6553199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15 वर्ष की आयु में आपको उच्चा शिक्षा प्राप्त करने के लिए इंग्लैंड के हैरो विश्वविद्यालय में दाखिल कराया गया। 1907 ई ॰ में आपने ट्रिनिटी कांलेज से बी॰ एस॰ सी॰ की डिग्री प्राप्त की। 1912 ई॰ में वकालत पास करके आप स्वदेश लौटे।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431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F3F2FC7-C4A2-49C3-88EC-CF0FDF96252F}"/>
              </a:ext>
            </a:extLst>
          </p:cNvPr>
          <p:cNvSpPr/>
          <p:nvPr/>
        </p:nvSpPr>
        <p:spPr>
          <a:xfrm>
            <a:off x="2055091" y="1310409"/>
            <a:ext cx="6165273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भारत आकर आपने वकालत आरम्भ की। भारत की दुर्दशा देखकर और गरीब भारतीयों की दर्दभरी पुकार सुनकर आप देश-सेवा की ओर अग्रसर हुए। सन् 1915 ई॰ में आप कांग्रेस में शामिल हो गए।</a:t>
            </a:r>
            <a:r>
              <a:rPr lang="hi-IN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endParaRPr lang="tr-TR" sz="2400" dirty="0"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90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D617F08F-C448-4536-918B-C73EC2F97F99}"/>
              </a:ext>
            </a:extLst>
          </p:cNvPr>
          <p:cNvSpPr/>
          <p:nvPr/>
        </p:nvSpPr>
        <p:spPr>
          <a:xfrm>
            <a:off x="2324099" y="1720840"/>
            <a:ext cx="5969001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सन् 1916 में नेहरू जी का विवाह दिल्ली के जवाहरलाल कौल की पुत्री कमला के साथ हुआ। नहरूजी तो देश के स्वतन्त्रता आन्दोलनमें कूद पड़े।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518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466D660A-4874-420A-9DA1-00EAFE813765}"/>
              </a:ext>
            </a:extLst>
          </p:cNvPr>
          <p:cNvSpPr/>
          <p:nvPr/>
        </p:nvSpPr>
        <p:spPr>
          <a:xfrm>
            <a:off x="2247900" y="228153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इसलिए गृहस्था  का सुख कमला को नहीं मिल पाया संघर्ष के दिनों में ही आपके एक पुत्रीका जन्म हुआ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जिसका नाम इंद्रा प्रियदर्शिनी रखा गया।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0615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F5948E4-9F0A-4185-9D29-AE4AC66F4EB9}"/>
              </a:ext>
            </a:extLst>
          </p:cNvPr>
          <p:cNvSpPr/>
          <p:nvPr/>
        </p:nvSpPr>
        <p:spPr>
          <a:xfrm>
            <a:off x="1774536" y="1385700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नहरूजी का राजनीति में भाग लेना आरम्भ में पिता मोतीलाल को अच्छा न लगा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लेकिन बाद में वे भी देश-सेवा में जुट गए। जवाहरलाल नेहरू पूरे प्राणपणसे देश सेवा में जुट गए।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2372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340</Words>
  <Application>Microsoft Office PowerPoint</Application>
  <PresentationFormat>Geniş ekran</PresentationFormat>
  <Paragraphs>17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Sanskrit 2003</vt:lpstr>
      <vt:lpstr>Trebuchet MS</vt:lpstr>
      <vt:lpstr>Wingdings 3</vt:lpstr>
      <vt:lpstr>Yüzeyler</vt:lpstr>
      <vt:lpstr>   HİN 413 ÇEŞİTLİ METİNLERDEN HİNTÇE ÇEVİRİLER I  लोकनायक  पं ॰ जवाहरलाल नेहरू I  11. Hafta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लोकनायक  पं ॰ जवाहरलाल नेहरू  10. Hafta</dc:title>
  <dc:creator>Casper</dc:creator>
  <cp:lastModifiedBy>Casper</cp:lastModifiedBy>
  <cp:revision>6</cp:revision>
  <dcterms:created xsi:type="dcterms:W3CDTF">2020-05-09T15:58:02Z</dcterms:created>
  <dcterms:modified xsi:type="dcterms:W3CDTF">2020-05-10T04:26:11Z</dcterms:modified>
</cp:coreProperties>
</file>