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68" r:id="rId3"/>
    <p:sldId id="269" r:id="rId4"/>
    <p:sldId id="270" r:id="rId5"/>
    <p:sldId id="271" r:id="rId6"/>
    <p:sldId id="272" r:id="rId7"/>
    <p:sldId id="273" r:id="rId8"/>
    <p:sldId id="274" r:id="rId9"/>
    <p:sldId id="27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5" autoAdjust="0"/>
    <p:restoredTop sz="96433" autoAdjust="0"/>
  </p:normalViewPr>
  <p:slideViewPr>
    <p:cSldViewPr snapToGrid="0">
      <p:cViewPr>
        <p:scale>
          <a:sx n="78" d="100"/>
          <a:sy n="78" d="100"/>
        </p:scale>
        <p:origin x="-366" y="198"/>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19.11.2017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19.11.2017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19.11.2017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19.11.2017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19.11.2017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bizdosyalar.nevsehir.edu.tr/4af0de86c1da398b40784b88a2927e78/olcme-ders-notu-2017.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Ölçü aletleri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a:t>[</a:t>
            </a:r>
            <a:r>
              <a:rPr lang="tr-TR" dirty="0" smtClean="0"/>
              <a:t>1]</a:t>
            </a:r>
            <a:r>
              <a:rPr lang="tr-TR" dirty="0"/>
              <a:t> </a:t>
            </a:r>
            <a:r>
              <a:rPr lang="tr-TR" dirty="0">
                <a:hlinkClick r:id="rId2"/>
              </a:rPr>
              <a:t>http://</a:t>
            </a:r>
            <a:r>
              <a:rPr lang="tr-TR" dirty="0" smtClean="0">
                <a:hlinkClick r:id="rId2"/>
              </a:rPr>
              <a:t>bizdosyalar.nevsehir.edu.tr/4af0de86c1da398b40784b88a2927e78/olcme-ders-notu-2017.pdf</a:t>
            </a:r>
            <a:r>
              <a:rPr lang="tr-TR" dirty="0" smtClean="0"/>
              <a:t> (</a:t>
            </a:r>
            <a:r>
              <a:rPr lang="tr-TR" dirty="0"/>
              <a:t>Erişim </a:t>
            </a:r>
            <a:r>
              <a:rPr lang="tr-TR" dirty="0"/>
              <a:t>tar: </a:t>
            </a:r>
            <a:r>
              <a:rPr lang="tr-TR" dirty="0" smtClean="0"/>
              <a:t>19.11.2017)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AMPERMETRE</a:t>
            </a:r>
            <a:endParaRPr lang="tr-TR" dirty="0"/>
          </a:p>
        </p:txBody>
      </p:sp>
      <p:sp>
        <p:nvSpPr>
          <p:cNvPr id="3" name="İçerik Yer Tutucusu 2"/>
          <p:cNvSpPr>
            <a:spLocks noGrp="1"/>
          </p:cNvSpPr>
          <p:nvPr>
            <p:ph idx="1"/>
          </p:nvPr>
        </p:nvSpPr>
        <p:spPr/>
        <p:txBody>
          <a:bodyPr>
            <a:normAutofit/>
          </a:bodyPr>
          <a:lstStyle/>
          <a:p>
            <a:pPr algn="just"/>
            <a:r>
              <a:rPr lang="tr-TR" sz="2600" dirty="0"/>
              <a:t>Ampermetre: Doğru veya alternatif akım devrelerinde alıcının çektiği akımı ölçen ölçü aleti olup devreye seri bağlanır. Ampermetreler (A) harfi ile </a:t>
            </a:r>
            <a:r>
              <a:rPr lang="tr-TR" sz="2600" dirty="0" smtClean="0"/>
              <a:t>belirtilir[1].</a:t>
            </a:r>
          </a:p>
          <a:p>
            <a:pPr algn="just"/>
            <a:r>
              <a:rPr lang="tr-TR" sz="2600" dirty="0" smtClean="0"/>
              <a:t>Soru: Board da devreyi kurup ampermetreyle ölçüm yapalım. Sonuçları yazalım. </a:t>
            </a:r>
            <a:endParaRPr lang="tr-TR" sz="2600" dirty="0"/>
          </a:p>
        </p:txBody>
      </p:sp>
    </p:spTree>
    <p:extLst>
      <p:ext uri="{BB962C8B-B14F-4D97-AF65-F5344CB8AC3E}">
        <p14:creationId xmlns:p14="http://schemas.microsoft.com/office/powerpoint/2010/main" val="3470878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VOLTMETRE</a:t>
            </a:r>
            <a:endParaRPr lang="tr-TR" dirty="0"/>
          </a:p>
        </p:txBody>
      </p:sp>
      <p:sp>
        <p:nvSpPr>
          <p:cNvPr id="3" name="İçerik Yer Tutucusu 2"/>
          <p:cNvSpPr>
            <a:spLocks noGrp="1"/>
          </p:cNvSpPr>
          <p:nvPr>
            <p:ph idx="1"/>
          </p:nvPr>
        </p:nvSpPr>
        <p:spPr/>
        <p:txBody>
          <a:bodyPr>
            <a:normAutofit/>
          </a:bodyPr>
          <a:lstStyle/>
          <a:p>
            <a:pPr algn="just"/>
            <a:r>
              <a:rPr lang="tr-TR" sz="2600" dirty="0"/>
              <a:t>Voltmetre: Doğru ve alternatif akım devresinin ya da devreye bağlı bir alıcının uçlarındaki gerilim değerini ölçmeye yarayan ölçü aleti olup devreye paralel bağlanır. Voltmetreler (V) harfi ile </a:t>
            </a:r>
            <a:r>
              <a:rPr lang="tr-TR" sz="2600" dirty="0" smtClean="0"/>
              <a:t>belirtilir[1].</a:t>
            </a:r>
          </a:p>
          <a:p>
            <a:pPr algn="just"/>
            <a:r>
              <a:rPr lang="tr-TR" sz="2600" dirty="0"/>
              <a:t>Soru: Board da devreyi kurup </a:t>
            </a:r>
            <a:r>
              <a:rPr lang="tr-TR" sz="2600" dirty="0" smtClean="0"/>
              <a:t>voltmetreyle </a:t>
            </a:r>
            <a:r>
              <a:rPr lang="tr-TR" sz="2600" dirty="0"/>
              <a:t>ölçüm yapalım. Sonuçları yazalım. </a:t>
            </a:r>
          </a:p>
          <a:p>
            <a:pPr algn="just"/>
            <a:endParaRPr lang="tr-TR" sz="2600" dirty="0"/>
          </a:p>
        </p:txBody>
      </p:sp>
    </p:spTree>
    <p:extLst>
      <p:ext uri="{BB962C8B-B14F-4D97-AF65-F5344CB8AC3E}">
        <p14:creationId xmlns:p14="http://schemas.microsoft.com/office/powerpoint/2010/main" val="2671140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LCR METRE</a:t>
            </a:r>
            <a:endParaRPr lang="tr-TR" dirty="0"/>
          </a:p>
        </p:txBody>
      </p:sp>
      <p:sp>
        <p:nvSpPr>
          <p:cNvPr id="3" name="İçerik Yer Tutucusu 2"/>
          <p:cNvSpPr>
            <a:spLocks noGrp="1"/>
          </p:cNvSpPr>
          <p:nvPr>
            <p:ph idx="1"/>
          </p:nvPr>
        </p:nvSpPr>
        <p:spPr/>
        <p:txBody>
          <a:bodyPr>
            <a:normAutofit/>
          </a:bodyPr>
          <a:lstStyle/>
          <a:p>
            <a:pPr algn="just"/>
            <a:r>
              <a:rPr lang="tr-TR" sz="2600" dirty="0" err="1"/>
              <a:t>Lcrmetre</a:t>
            </a:r>
            <a:r>
              <a:rPr lang="tr-TR" sz="2600" dirty="0"/>
              <a:t>: Elektrik devrelerinde değişik amaçlar için kullanılan ve alıcı olarak görev yapan direnç, bobin ve kondansatörün; direnç, </a:t>
            </a:r>
            <a:r>
              <a:rPr lang="tr-TR" sz="2600" dirty="0" err="1"/>
              <a:t>endüktans</a:t>
            </a:r>
            <a:r>
              <a:rPr lang="tr-TR" sz="2600" dirty="0"/>
              <a:t> ve kapasite değerlerini ölçen ölçü aletleridir. </a:t>
            </a:r>
            <a:r>
              <a:rPr lang="tr-TR" sz="2600" dirty="0" err="1"/>
              <a:t>Lcrmetre</a:t>
            </a:r>
            <a:r>
              <a:rPr lang="tr-TR" sz="2600" dirty="0"/>
              <a:t> ile doğru ölçüm yapabilmek için uygun kademe seçimi </a:t>
            </a:r>
            <a:r>
              <a:rPr lang="tr-TR" sz="2600" dirty="0" smtClean="0"/>
              <a:t>yapılmalıdır[1]. </a:t>
            </a:r>
          </a:p>
          <a:p>
            <a:pPr algn="just"/>
            <a:r>
              <a:rPr lang="tr-TR" sz="2600" dirty="0"/>
              <a:t>Soru: Board da devreyi kurup voltmetreyle ölçüm yapalım. Sonuçları yazalım. </a:t>
            </a:r>
          </a:p>
          <a:p>
            <a:pPr algn="just"/>
            <a:endParaRPr lang="tr-TR" sz="2600" dirty="0"/>
          </a:p>
        </p:txBody>
      </p:sp>
    </p:spTree>
    <p:extLst>
      <p:ext uri="{BB962C8B-B14F-4D97-AF65-F5344CB8AC3E}">
        <p14:creationId xmlns:p14="http://schemas.microsoft.com/office/powerpoint/2010/main" val="427381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WATTMETRE</a:t>
            </a:r>
            <a:endParaRPr lang="tr-TR" dirty="0"/>
          </a:p>
        </p:txBody>
      </p:sp>
      <p:sp>
        <p:nvSpPr>
          <p:cNvPr id="3" name="İçerik Yer Tutucusu 2"/>
          <p:cNvSpPr>
            <a:spLocks noGrp="1"/>
          </p:cNvSpPr>
          <p:nvPr>
            <p:ph idx="1"/>
          </p:nvPr>
        </p:nvSpPr>
        <p:spPr/>
        <p:txBody>
          <a:bodyPr/>
          <a:lstStyle/>
          <a:p>
            <a:pPr algn="just"/>
            <a:r>
              <a:rPr lang="tr-TR" sz="2600" dirty="0" err="1"/>
              <a:t>Wattmetre</a:t>
            </a:r>
            <a:r>
              <a:rPr lang="tr-TR" sz="2600" dirty="0"/>
              <a:t>: Doğru ve alternatif akım devrelerinde alıcıların çektikleri elektriksel gücü ölçen aletleridir. </a:t>
            </a:r>
            <a:r>
              <a:rPr lang="tr-TR" sz="2600" dirty="0" err="1"/>
              <a:t>Wattmetreler</a:t>
            </a:r>
            <a:r>
              <a:rPr lang="tr-TR" sz="2600" dirty="0"/>
              <a:t> akım ve gerilim bobinlerine sahip olup akım bobini devreye seri, gerilim bobini devreye paralel bağlanır. Güç hesaplamalarda (P) harfi ile ifade </a:t>
            </a:r>
            <a:r>
              <a:rPr lang="tr-TR" sz="2600" dirty="0" smtClean="0"/>
              <a:t>edilir[1].</a:t>
            </a:r>
          </a:p>
          <a:p>
            <a:pPr algn="just"/>
            <a:r>
              <a:rPr lang="tr-TR" sz="2600" dirty="0"/>
              <a:t>Soru: Board da devreyi kurup voltmetreyle ölçüm yapalım. Sonuçları yazalım. </a:t>
            </a:r>
          </a:p>
          <a:p>
            <a:endParaRPr lang="tr-TR" dirty="0"/>
          </a:p>
        </p:txBody>
      </p:sp>
    </p:spTree>
    <p:extLst>
      <p:ext uri="{BB962C8B-B14F-4D97-AF65-F5344CB8AC3E}">
        <p14:creationId xmlns:p14="http://schemas.microsoft.com/office/powerpoint/2010/main" val="186685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FREKANSMETRE</a:t>
            </a:r>
            <a:endParaRPr lang="tr-TR" dirty="0"/>
          </a:p>
        </p:txBody>
      </p:sp>
      <p:sp>
        <p:nvSpPr>
          <p:cNvPr id="3" name="İçerik Yer Tutucusu 2"/>
          <p:cNvSpPr>
            <a:spLocks noGrp="1"/>
          </p:cNvSpPr>
          <p:nvPr>
            <p:ph idx="1"/>
          </p:nvPr>
        </p:nvSpPr>
        <p:spPr/>
        <p:txBody>
          <a:bodyPr/>
          <a:lstStyle/>
          <a:p>
            <a:pPr algn="just"/>
            <a:r>
              <a:rPr lang="tr-TR" sz="2600" dirty="0" err="1"/>
              <a:t>Frekansmetre</a:t>
            </a:r>
            <a:r>
              <a:rPr lang="tr-TR" sz="2600" dirty="0"/>
              <a:t>: Alternatif akım devrelerinde elektrik enerjisinin frekansını ölçen aletlerdir. </a:t>
            </a:r>
            <a:r>
              <a:rPr lang="tr-TR" sz="2600" dirty="0" err="1"/>
              <a:t>Frekansmetreler</a:t>
            </a:r>
            <a:r>
              <a:rPr lang="tr-TR" sz="2600" dirty="0"/>
              <a:t> devreye paralel bağlanır ve (Hz) şeklinde ifade </a:t>
            </a:r>
            <a:r>
              <a:rPr lang="tr-TR" sz="2600" dirty="0" smtClean="0"/>
              <a:t>edilir[1].</a:t>
            </a:r>
          </a:p>
          <a:p>
            <a:pPr algn="just"/>
            <a:r>
              <a:rPr lang="tr-TR" sz="2600" dirty="0"/>
              <a:t>Soru: Board da devreyi kurup voltmetreyle ölçüm yapalım. Sonuçları yazalım. </a:t>
            </a:r>
          </a:p>
          <a:p>
            <a:endParaRPr lang="tr-TR" dirty="0" smtClean="0"/>
          </a:p>
        </p:txBody>
      </p:sp>
    </p:spTree>
    <p:extLst>
      <p:ext uri="{BB962C8B-B14F-4D97-AF65-F5344CB8AC3E}">
        <p14:creationId xmlns:p14="http://schemas.microsoft.com/office/powerpoint/2010/main" val="1838755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MULTİMETRE</a:t>
            </a:r>
            <a:endParaRPr lang="tr-TR" dirty="0"/>
          </a:p>
        </p:txBody>
      </p:sp>
      <p:sp>
        <p:nvSpPr>
          <p:cNvPr id="3" name="İçerik Yer Tutucusu 2"/>
          <p:cNvSpPr>
            <a:spLocks noGrp="1"/>
          </p:cNvSpPr>
          <p:nvPr>
            <p:ph idx="1"/>
          </p:nvPr>
        </p:nvSpPr>
        <p:spPr/>
        <p:txBody>
          <a:bodyPr/>
          <a:lstStyle/>
          <a:p>
            <a:pPr algn="just"/>
            <a:r>
              <a:rPr lang="tr-TR" sz="2600" dirty="0" err="1"/>
              <a:t>Multimetre</a:t>
            </a:r>
            <a:r>
              <a:rPr lang="tr-TR" sz="2600" dirty="0"/>
              <a:t>: Elektrik veya elektronik devrelerinde akım, gerilim, direnç, frekans </a:t>
            </a:r>
            <a:r>
              <a:rPr lang="tr-TR" sz="2600" dirty="0" err="1"/>
              <a:t>endüktans</a:t>
            </a:r>
            <a:r>
              <a:rPr lang="tr-TR" sz="2600" dirty="0"/>
              <a:t> ve kapasite ölçümü yapar. Bunların yanı sıra elektronik elemanların sağlamlık kontrolü ve uç tespiti işlemleri yapabilen tümleşik ölçü </a:t>
            </a:r>
            <a:r>
              <a:rPr lang="tr-TR" sz="2600" dirty="0" smtClean="0"/>
              <a:t>aletleridir[1].</a:t>
            </a:r>
          </a:p>
          <a:p>
            <a:pPr algn="just"/>
            <a:r>
              <a:rPr lang="tr-TR" sz="2600" dirty="0"/>
              <a:t>Soru: Board da devreyi kurup voltmetreyle ölçüm yapalım. Sonuçları yazalım. </a:t>
            </a:r>
          </a:p>
          <a:p>
            <a:pPr algn="just"/>
            <a:endParaRPr lang="tr-TR" sz="2600" dirty="0" smtClean="0"/>
          </a:p>
          <a:p>
            <a:endParaRPr lang="tr-TR" dirty="0" smtClean="0"/>
          </a:p>
        </p:txBody>
      </p:sp>
    </p:spTree>
    <p:extLst>
      <p:ext uri="{BB962C8B-B14F-4D97-AF65-F5344CB8AC3E}">
        <p14:creationId xmlns:p14="http://schemas.microsoft.com/office/powerpoint/2010/main" val="1001977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OSİLASKOP</a:t>
            </a:r>
            <a:endParaRPr lang="tr-TR" dirty="0"/>
          </a:p>
        </p:txBody>
      </p:sp>
      <p:sp>
        <p:nvSpPr>
          <p:cNvPr id="3" name="İçerik Yer Tutucusu 2"/>
          <p:cNvSpPr>
            <a:spLocks noGrp="1"/>
          </p:cNvSpPr>
          <p:nvPr>
            <p:ph idx="1"/>
          </p:nvPr>
        </p:nvSpPr>
        <p:spPr/>
        <p:txBody>
          <a:bodyPr/>
          <a:lstStyle/>
          <a:p>
            <a:pPr algn="just"/>
            <a:r>
              <a:rPr lang="tr-TR" sz="2600" dirty="0" err="1"/>
              <a:t>Osilaskop</a:t>
            </a:r>
            <a:r>
              <a:rPr lang="tr-TR" sz="2600" dirty="0"/>
              <a:t>: Elektrik ve elektronik devrelerinde akım ve gerilimin değeri, frekans ve faz farkı ölçümlerini dijital veya analog ekranda grafiksel olarak gösteren </a:t>
            </a:r>
            <a:r>
              <a:rPr lang="tr-TR" sz="2600" dirty="0" smtClean="0"/>
              <a:t>aletlerdir[1].</a:t>
            </a:r>
          </a:p>
          <a:p>
            <a:pPr algn="just"/>
            <a:r>
              <a:rPr lang="tr-TR" sz="2600" dirty="0" smtClean="0"/>
              <a:t>Bu konuyu ilerleyen haftalar da detaylı göreceğiz.</a:t>
            </a:r>
          </a:p>
          <a:p>
            <a:pPr algn="just"/>
            <a:r>
              <a:rPr lang="tr-TR" sz="2600" dirty="0"/>
              <a:t>Soru: Board da devreyi kurup voltmetreyle ölçüm yapalım. Sonuçları yazalım. </a:t>
            </a:r>
          </a:p>
          <a:p>
            <a:endParaRPr lang="tr-TR" dirty="0"/>
          </a:p>
        </p:txBody>
      </p:sp>
    </p:spTree>
    <p:extLst>
      <p:ext uri="{BB962C8B-B14F-4D97-AF65-F5344CB8AC3E}">
        <p14:creationId xmlns:p14="http://schemas.microsoft.com/office/powerpoint/2010/main" val="3190367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ELEKTRİK SAYACI</a:t>
            </a:r>
            <a:endParaRPr lang="tr-TR" dirty="0"/>
          </a:p>
        </p:txBody>
      </p:sp>
      <p:sp>
        <p:nvSpPr>
          <p:cNvPr id="3" name="İçerik Yer Tutucusu 2"/>
          <p:cNvSpPr>
            <a:spLocks noGrp="1"/>
          </p:cNvSpPr>
          <p:nvPr>
            <p:ph idx="1"/>
          </p:nvPr>
        </p:nvSpPr>
        <p:spPr/>
        <p:txBody>
          <a:bodyPr>
            <a:normAutofit/>
          </a:bodyPr>
          <a:lstStyle/>
          <a:p>
            <a:pPr algn="just"/>
            <a:r>
              <a:rPr lang="tr-TR" sz="2600" dirty="0"/>
              <a:t>Elektrik Sayacı: Elektrik devrelerinde alıcıların harcadığı elektrik enerjisini, yani harcanan güç ile zaman çarpımını ölçen ölçü aletleridir. sayaçlarda akım ve gerilim bobini olmak üzere iki bobin bulunur. Akım bobini devreye seri, gerilim bobine devreye paralel bağlanır. </a:t>
            </a:r>
            <a:endParaRPr lang="tr-TR" sz="2600" dirty="0" smtClean="0"/>
          </a:p>
          <a:p>
            <a:pPr algn="just"/>
            <a:r>
              <a:rPr lang="tr-TR" sz="2600" dirty="0" smtClean="0"/>
              <a:t>NOT: Evlerimizde kullandığımız faturaların endekslerin okunduğu saattir.</a:t>
            </a:r>
          </a:p>
          <a:p>
            <a:pPr algn="just"/>
            <a:endParaRPr lang="tr-TR" sz="2600" dirty="0"/>
          </a:p>
        </p:txBody>
      </p:sp>
    </p:spTree>
    <p:extLst>
      <p:ext uri="{BB962C8B-B14F-4D97-AF65-F5344CB8AC3E}">
        <p14:creationId xmlns:p14="http://schemas.microsoft.com/office/powerpoint/2010/main" val="4199328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1382</TotalTime>
  <Words>418</Words>
  <Application>Microsoft Office PowerPoint</Application>
  <PresentationFormat>Özel</PresentationFormat>
  <Paragraphs>33</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Geçmişe bakış</vt:lpstr>
      <vt:lpstr>Ölçü aletleri</vt:lpstr>
      <vt:lpstr>AMPERMETRE</vt:lpstr>
      <vt:lpstr>VOLTMETRE</vt:lpstr>
      <vt:lpstr>LCR METRE</vt:lpstr>
      <vt:lpstr>WATTMETRE</vt:lpstr>
      <vt:lpstr>FREKANSMETRE</vt:lpstr>
      <vt:lpstr>MULTİMETRE</vt:lpstr>
      <vt:lpstr>OSİLASKOP</vt:lpstr>
      <vt:lpstr>ELEKTRİK SAYACI</vt:lpstr>
      <vt:lpstr>KAYNAKLAR</vt:lpstr>
      <vt:lpstr>DİNLEDİĞİNİZ İÇİN TEŞEKKÜRLER…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77</cp:revision>
  <dcterms:created xsi:type="dcterms:W3CDTF">2017-11-14T11:12:27Z</dcterms:created>
  <dcterms:modified xsi:type="dcterms:W3CDTF">2017-11-19T18:09:25Z</dcterms:modified>
</cp:coreProperties>
</file>