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7" r:id="rId3"/>
    <p:sldId id="268" r:id="rId4"/>
    <p:sldId id="269" r:id="rId5"/>
    <p:sldId id="270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Marketing of Religion: Media </a:t>
            </a:r>
            <a:r>
              <a:rPr lang="en-US" u="sng" dirty="0" smtClean="0"/>
              <a:t>&amp; Internet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</a:t>
            </a:r>
            <a:r>
              <a:rPr lang="en-US" sz="1800" dirty="0" smtClean="0"/>
              <a:t>11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TV Broadcasting for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 1961, the first religious television station was </a:t>
            </a:r>
            <a:r>
              <a:rPr lang="en-US" dirty="0" smtClean="0"/>
              <a:t>established in the US. </a:t>
            </a:r>
          </a:p>
          <a:p>
            <a:r>
              <a:rPr lang="en-US" dirty="0" smtClean="0"/>
              <a:t>Their </a:t>
            </a:r>
            <a:r>
              <a:rPr lang="en-US" dirty="0"/>
              <a:t>number reached 30 </a:t>
            </a:r>
            <a:r>
              <a:rPr lang="en-US" dirty="0" smtClean="0"/>
              <a:t>by1978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Evangelicals </a:t>
            </a:r>
            <a:r>
              <a:rPr lang="en-US" dirty="0"/>
              <a:t>used television broadcasting effectively; so that this trend began to be </a:t>
            </a:r>
            <a:r>
              <a:rPr lang="en-US" dirty="0" smtClean="0"/>
              <a:t>named Televangelism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2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Televangelists also owed their success to use other modern technologies </a:t>
            </a:r>
            <a:r>
              <a:rPr lang="en-US" dirty="0" smtClean="0"/>
              <a:t>including telephones </a:t>
            </a:r>
            <a:r>
              <a:rPr lang="en-US" dirty="0"/>
              <a:t>and computers for solicitation and </a:t>
            </a:r>
            <a:r>
              <a:rPr lang="en-US" dirty="0" smtClean="0"/>
              <a:t>proselytization.</a:t>
            </a:r>
          </a:p>
          <a:p>
            <a:r>
              <a:rPr lang="en-US" dirty="0" smtClean="0"/>
              <a:t>They </a:t>
            </a:r>
            <a:r>
              <a:rPr lang="en-US" dirty="0"/>
              <a:t>behaved like salesmen.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encouraged audiences to contact their show </a:t>
            </a:r>
            <a:r>
              <a:rPr lang="en-US" dirty="0" smtClean="0"/>
              <a:t>by mail </a:t>
            </a:r>
            <a:r>
              <a:rPr lang="en-US" dirty="0"/>
              <a:t>or toll-free phones by offering some free gifts or prayers for their families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Once </a:t>
            </a:r>
            <a:r>
              <a:rPr lang="en-US" dirty="0"/>
              <a:t>they </a:t>
            </a:r>
            <a:r>
              <a:rPr lang="en-US" dirty="0" smtClean="0"/>
              <a:t>got contact </a:t>
            </a:r>
            <a:r>
              <a:rPr lang="en-US" dirty="0"/>
              <a:t>information of audiences and their personal requests, they used computers to code </a:t>
            </a:r>
            <a:r>
              <a:rPr lang="en-US" dirty="0" smtClean="0"/>
              <a:t>the contents </a:t>
            </a:r>
            <a:r>
              <a:rPr lang="en-US" dirty="0"/>
              <a:t>and personal information and prepare more personalized replies that were </a:t>
            </a:r>
            <a:r>
              <a:rPr lang="en-US" dirty="0" smtClean="0"/>
              <a:t>more effective </a:t>
            </a:r>
            <a:r>
              <a:rPr lang="en-US" dirty="0"/>
              <a:t>than a general reply and ensured the loyalties of their audiences.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9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Islamic versions of Televangelism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Abdullah </a:t>
            </a:r>
            <a:r>
              <a:rPr lang="en-US" dirty="0" err="1" smtClean="0"/>
              <a:t>Gymnastiar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Indonesia </a:t>
            </a:r>
          </a:p>
          <a:p>
            <a:r>
              <a:rPr lang="en-US" dirty="0" err="1" smtClean="0"/>
              <a:t>Amr</a:t>
            </a:r>
            <a:r>
              <a:rPr lang="en-US" dirty="0" smtClean="0"/>
              <a:t> </a:t>
            </a:r>
            <a:r>
              <a:rPr lang="en-US" dirty="0" err="1"/>
              <a:t>Khaled</a:t>
            </a:r>
            <a:r>
              <a:rPr lang="en-US" dirty="0"/>
              <a:t> in </a:t>
            </a:r>
            <a:r>
              <a:rPr lang="en-US" dirty="0" smtClean="0"/>
              <a:t>Egypt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326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Since Internet, especially during the recent few years, TV broadcasting leaving its place to Internet as been a proselytizing tool.</a:t>
            </a:r>
          </a:p>
          <a:p>
            <a:r>
              <a:rPr lang="en-US" dirty="0" smtClean="0"/>
              <a:t>Search-engines became very important.</a:t>
            </a:r>
          </a:p>
          <a:p>
            <a:r>
              <a:rPr lang="en-US" dirty="0" smtClean="0"/>
              <a:t>Social media.</a:t>
            </a:r>
          </a:p>
          <a:p>
            <a:r>
              <a:rPr lang="en-US" dirty="0" smtClean="0"/>
              <a:t>Representing religions in cyberspace.</a:t>
            </a:r>
          </a:p>
          <a:p>
            <a:r>
              <a:rPr lang="en-US" dirty="0" smtClean="0"/>
              <a:t>Snowball effect.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9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400" dirty="0"/>
              <a:t>Yılmaz, Selman  (2013). </a:t>
            </a:r>
            <a:r>
              <a:rPr lang="en-US" sz="2400" i="1" dirty="0"/>
              <a:t>State, Politics, and Religion: Effects of Political and Social Change on the Relationship Between State and Religion in Turkey, 2002-2012.</a:t>
            </a:r>
            <a:r>
              <a:rPr lang="en-US" sz="2400" dirty="0"/>
              <a:t> Dissertation. University of Pittsburgh, the Dietrich School of Arts and Sciences. Pittsburgh.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58</TotalTime>
  <Words>261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Marketing of Religion: Media &amp; Internet  Week 11 Course Materials </vt:lpstr>
      <vt:lpstr>TV Broadcasting for Religion</vt:lpstr>
      <vt:lpstr>Strategies</vt:lpstr>
      <vt:lpstr>Islamic versions of Televangelism</vt:lpstr>
      <vt:lpstr>Internet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33</cp:revision>
  <dcterms:created xsi:type="dcterms:W3CDTF">2018-01-09T17:49:12Z</dcterms:created>
  <dcterms:modified xsi:type="dcterms:W3CDTF">2018-01-12T17:16:03Z</dcterms:modified>
</cp:coreProperties>
</file>