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60" r:id="rId4"/>
    <p:sldId id="261" r:id="rId5"/>
    <p:sldId id="276" r:id="rId6"/>
    <p:sldId id="268" r:id="rId7"/>
    <p:sldId id="262" r:id="rId8"/>
    <p:sldId id="269" r:id="rId9"/>
    <p:sldId id="263" r:id="rId10"/>
    <p:sldId id="270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660"/>
  </p:normalViewPr>
  <p:slideViewPr>
    <p:cSldViewPr>
      <p:cViewPr varScale="1">
        <p:scale>
          <a:sx n="69" d="100"/>
          <a:sy n="69" d="100"/>
        </p:scale>
        <p:origin x="14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C043C-C49B-47F4-A3A6-63332130DE54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9018F-3737-4846-8A30-4F2C3C8D605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BA4791E-FFE4-4744-9254-BBBE2E5E600A}" type="slidenum">
              <a:rPr lang="tr-TR"/>
              <a:pPr/>
              <a:t>1</a:t>
            </a:fld>
            <a:endParaRPr lang="tr-TR"/>
          </a:p>
        </p:txBody>
      </p:sp>
      <p:sp>
        <p:nvSpPr>
          <p:cNvPr id="573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A2AE50C-F89F-4679-8FCA-A598D46FBDBF}" type="slidenum">
              <a:rPr lang="tr-TR"/>
              <a:pPr/>
              <a:t>2</a:t>
            </a:fld>
            <a:endParaRPr lang="tr-TR"/>
          </a:p>
        </p:txBody>
      </p:sp>
      <p:sp>
        <p:nvSpPr>
          <p:cNvPr id="583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4828720-CB6C-46C6-9A81-6B34FB9C9EE6}" type="slidenum">
              <a:rPr lang="tr-TR"/>
              <a:pPr/>
              <a:t>3</a:t>
            </a:fld>
            <a:endParaRPr lang="tr-TR"/>
          </a:p>
        </p:txBody>
      </p:sp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EEED841-615C-4F6B-94BE-724B59EA09EB}" type="slidenum">
              <a:rPr lang="tr-TR"/>
              <a:pPr/>
              <a:t>4</a:t>
            </a:fld>
            <a:endParaRPr lang="tr-TR"/>
          </a:p>
        </p:txBody>
      </p:sp>
      <p:sp>
        <p:nvSpPr>
          <p:cNvPr id="614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CB7886E-9B49-473F-9764-B4CB8C0B5E4B}" type="slidenum">
              <a:rPr lang="tr-TR"/>
              <a:pPr/>
              <a:t>5</a:t>
            </a:fld>
            <a:endParaRPr lang="tr-TR"/>
          </a:p>
        </p:txBody>
      </p:sp>
      <p:sp>
        <p:nvSpPr>
          <p:cNvPr id="593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1792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7DD1E11-7828-418B-8328-93B48C493575}" type="slidenum">
              <a:rPr lang="tr-TR"/>
              <a:pPr/>
              <a:t>7</a:t>
            </a:fld>
            <a:endParaRPr lang="tr-TR"/>
          </a:p>
        </p:txBody>
      </p:sp>
      <p:sp>
        <p:nvSpPr>
          <p:cNvPr id="624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75D636C-E2E1-45F6-A4F1-FB48549D89B6}" type="slidenum">
              <a:rPr lang="tr-TR"/>
              <a:pPr/>
              <a:t>9</a:t>
            </a:fld>
            <a:endParaRPr lang="tr-TR"/>
          </a:p>
        </p:txBody>
      </p:sp>
      <p:sp>
        <p:nvSpPr>
          <p:cNvPr id="634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Nitel Araştırma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000000"/>
                </a:solidFill>
              </a:rPr>
              <a:t>Nitelciler</a:t>
            </a:r>
            <a:r>
              <a:rPr lang="tr-TR" dirty="0">
                <a:solidFill>
                  <a:srgbClr val="000000"/>
                </a:solidFill>
              </a:rPr>
              <a:t> bu anlayışı son dönemde özellikle “Bush bilimi” diye ifade etmekte, ırkçı ve erkek egemenlikle eleştirmektedir.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9453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Nitel Araştırmanın Özellikleri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Nitel araştırmanın ortaya çıkışı “diğeri”ni anlayabilmek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İlk ortaya çıkmasıyla birlikte nitel araştırma “ırkçı” bir proje olarak algılandı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“sıkı” bilimciler </a:t>
            </a:r>
            <a:r>
              <a:rPr lang="tr-TR" sz="3200" dirty="0" err="1">
                <a:solidFill>
                  <a:srgbClr val="000000"/>
                </a:solidFill>
              </a:rPr>
              <a:t>nitelcileri</a:t>
            </a:r>
            <a:r>
              <a:rPr lang="tr-TR" sz="3200" dirty="0">
                <a:solidFill>
                  <a:srgbClr val="000000"/>
                </a:solidFill>
              </a:rPr>
              <a:t> gazeteci veya “yumuşak” bilimci olarak nitelendirmekte. 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 err="1">
                <a:solidFill>
                  <a:srgbClr val="000000"/>
                </a:solidFill>
              </a:rPr>
              <a:t>Nitelcilerin</a:t>
            </a:r>
            <a:r>
              <a:rPr lang="tr-TR" sz="3200" dirty="0">
                <a:solidFill>
                  <a:srgbClr val="000000"/>
                </a:solidFill>
              </a:rPr>
              <a:t> çalışmaları bilimsel olmayan, ya da sadece keşfedici veya </a:t>
            </a:r>
            <a:r>
              <a:rPr lang="tr-TR" sz="3200" dirty="0" err="1">
                <a:solidFill>
                  <a:srgbClr val="000000"/>
                </a:solidFill>
              </a:rPr>
              <a:t>subjektif</a:t>
            </a:r>
            <a:r>
              <a:rPr lang="tr-TR" sz="3200" dirty="0">
                <a:solidFill>
                  <a:srgbClr val="000000"/>
                </a:solidFill>
              </a:rPr>
              <a:t> olarak yargılanmakta.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63" y="0"/>
            <a:ext cx="4573587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335050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000000"/>
                </a:solidFill>
              </a:rPr>
              <a:t>Nitelcilerin</a:t>
            </a:r>
            <a:r>
              <a:rPr lang="tr-TR" dirty="0">
                <a:solidFill>
                  <a:srgbClr val="000000"/>
                </a:solidFill>
              </a:rPr>
              <a:t> roman yazdıkları ve ifadelerini doğrulamanın bir yolunun olmadığı ifade edilmekte.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067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Bu eleştiriler, sabit, değişmeyen bir gerçekliğin olduğu ve bu gerçekliğin ampirik metotlar kullanılarak çalışılabileceği “objektif” sosyal bilim anlayışına dayanmaktadır.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000000"/>
                </a:solidFill>
              </a:rPr>
              <a:t>Bu anlayışa göre nitel yaklaşıma, net tanımlanmış değişkenler ve </a:t>
            </a:r>
            <a:r>
              <a:rPr lang="tr-TR" dirty="0" err="1">
                <a:solidFill>
                  <a:srgbClr val="000000"/>
                </a:solidFill>
              </a:rPr>
              <a:t>nedensel</a:t>
            </a:r>
            <a:r>
              <a:rPr lang="tr-TR" dirty="0">
                <a:solidFill>
                  <a:srgbClr val="000000"/>
                </a:solidFill>
              </a:rPr>
              <a:t> modeller içermediğinden şüpheyle bakılmaktadır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3001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500" dirty="0">
                <a:solidFill>
                  <a:srgbClr val="000000"/>
                </a:solidFill>
              </a:rPr>
              <a:t>Sosyal deneyim nasıl oluşturulur ve nasıl anlamlandırılır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500" dirty="0">
                <a:solidFill>
                  <a:srgbClr val="000000"/>
                </a:solidFill>
              </a:rPr>
              <a:t>Değişkenler arasındaki </a:t>
            </a:r>
            <a:r>
              <a:rPr lang="tr-TR" sz="3500" dirty="0" err="1">
                <a:solidFill>
                  <a:srgbClr val="000000"/>
                </a:solidFill>
              </a:rPr>
              <a:t>nedensel</a:t>
            </a:r>
            <a:r>
              <a:rPr lang="tr-TR" sz="3500" dirty="0">
                <a:solidFill>
                  <a:srgbClr val="000000"/>
                </a:solidFill>
              </a:rPr>
              <a:t> ilişkinin ölçümü ve analizi</a:t>
            </a:r>
          </a:p>
          <a:p>
            <a:pPr marL="341313" indent="-341313">
              <a:spcBef>
                <a:spcPts val="8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145</Words>
  <Application>Microsoft Office PowerPoint</Application>
  <PresentationFormat>Ekran Gösterisi (4:3)</PresentationFormat>
  <Paragraphs>19</Paragraphs>
  <Slides>10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SENAY SABAH</dc:creator>
  <cp:lastModifiedBy>yazar</cp:lastModifiedBy>
  <cp:revision>4</cp:revision>
  <dcterms:created xsi:type="dcterms:W3CDTF">2018-02-12T15:29:04Z</dcterms:created>
  <dcterms:modified xsi:type="dcterms:W3CDTF">2019-07-28T14:16:02Z</dcterms:modified>
</cp:coreProperties>
</file>