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3"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9" r:id="rId33"/>
    <p:sldId id="290" r:id="rId34"/>
    <p:sldId id="287" r:id="rId35"/>
    <p:sldId id="291" r:id="rId36"/>
    <p:sldId id="292" r:id="rId37"/>
    <p:sldId id="293" r:id="rId38"/>
    <p:sldId id="294" r:id="rId39"/>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64"/>
  </p:normalViewPr>
  <p:slideViewPr>
    <p:cSldViewPr snapToGrid="0" snapToObjects="1">
      <p:cViewPr>
        <p:scale>
          <a:sx n="76" d="100"/>
          <a:sy n="76" d="100"/>
        </p:scale>
        <p:origin x="1424" y="7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ata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16055-BCFC-4E6D-9E45-7FD38B28F477}"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DC626663-1957-4632-801B-3E414456C841}">
      <dgm:prSet/>
      <dgm:spPr/>
      <dgm:t>
        <a:bodyPr/>
        <a:lstStyle/>
        <a:p>
          <a:r>
            <a:rPr lang="en-US"/>
            <a:t>In the decades following the Civil War, old industries expanded and many new ones emerged:</a:t>
          </a:r>
        </a:p>
      </dgm:t>
    </dgm:pt>
    <dgm:pt modelId="{8483916A-6FC8-410D-B461-B4BE1C844647}" type="parTrans" cxnId="{B469A89A-3321-4C85-9D61-B06A6BF9A0AD}">
      <dgm:prSet/>
      <dgm:spPr/>
      <dgm:t>
        <a:bodyPr/>
        <a:lstStyle/>
        <a:p>
          <a:endParaRPr lang="en-US"/>
        </a:p>
      </dgm:t>
    </dgm:pt>
    <dgm:pt modelId="{E2F7EC9C-4925-4511-9F27-AC775157E085}" type="sibTrans" cxnId="{B469A89A-3321-4C85-9D61-B06A6BF9A0AD}">
      <dgm:prSet/>
      <dgm:spPr/>
      <dgm:t>
        <a:bodyPr/>
        <a:lstStyle/>
        <a:p>
          <a:endParaRPr lang="en-US"/>
        </a:p>
      </dgm:t>
    </dgm:pt>
    <dgm:pt modelId="{A9E5EC91-8BED-4254-838A-FCC151234CC6}">
      <dgm:prSet/>
      <dgm:spPr/>
      <dgm:t>
        <a:bodyPr/>
        <a:lstStyle/>
        <a:p>
          <a:r>
            <a:rPr lang="en-US"/>
            <a:t>petroleum refining</a:t>
          </a:r>
        </a:p>
      </dgm:t>
    </dgm:pt>
    <dgm:pt modelId="{1A53598A-A3B5-4187-AB53-52ED97AFAE62}" type="parTrans" cxnId="{2D54E4AE-4395-49AE-B235-8AD6C6ECD039}">
      <dgm:prSet/>
      <dgm:spPr/>
      <dgm:t>
        <a:bodyPr/>
        <a:lstStyle/>
        <a:p>
          <a:endParaRPr lang="en-US"/>
        </a:p>
      </dgm:t>
    </dgm:pt>
    <dgm:pt modelId="{897718DB-4D82-48F2-ABD1-647ADA8AE34F}" type="sibTrans" cxnId="{2D54E4AE-4395-49AE-B235-8AD6C6ECD039}">
      <dgm:prSet/>
      <dgm:spPr/>
      <dgm:t>
        <a:bodyPr/>
        <a:lstStyle/>
        <a:p>
          <a:endParaRPr lang="en-US"/>
        </a:p>
      </dgm:t>
    </dgm:pt>
    <dgm:pt modelId="{D3B5D05C-61CA-4BFE-A310-66A7E228B1E3}">
      <dgm:prSet/>
      <dgm:spPr/>
      <dgm:t>
        <a:bodyPr/>
        <a:lstStyle/>
        <a:p>
          <a:r>
            <a:rPr lang="en-US"/>
            <a:t>steel manufacturing</a:t>
          </a:r>
        </a:p>
      </dgm:t>
    </dgm:pt>
    <dgm:pt modelId="{4F500AC0-D5DC-488C-8A4E-EF64B4EE5451}" type="parTrans" cxnId="{AFE9AB21-EFEA-433E-BC4C-092EFA6C2216}">
      <dgm:prSet/>
      <dgm:spPr/>
      <dgm:t>
        <a:bodyPr/>
        <a:lstStyle/>
        <a:p>
          <a:endParaRPr lang="en-US"/>
        </a:p>
      </dgm:t>
    </dgm:pt>
    <dgm:pt modelId="{9DC4FF6A-ACA1-42CF-8DC2-F8E13F6E8080}" type="sibTrans" cxnId="{AFE9AB21-EFEA-433E-BC4C-092EFA6C2216}">
      <dgm:prSet/>
      <dgm:spPr/>
      <dgm:t>
        <a:bodyPr/>
        <a:lstStyle/>
        <a:p>
          <a:endParaRPr lang="en-US"/>
        </a:p>
      </dgm:t>
    </dgm:pt>
    <dgm:pt modelId="{84C4DD20-F765-4A44-9EAA-5F6CD1F0B228}">
      <dgm:prSet/>
      <dgm:spPr/>
      <dgm:t>
        <a:bodyPr/>
        <a:lstStyle/>
        <a:p>
          <a:r>
            <a:rPr lang="en-US"/>
            <a:t>electrical power</a:t>
          </a:r>
        </a:p>
      </dgm:t>
    </dgm:pt>
    <dgm:pt modelId="{13931BA3-69C9-4374-9E71-320BC76A73AC}" type="parTrans" cxnId="{E83C6411-9F51-46CB-B461-5C480089FA50}">
      <dgm:prSet/>
      <dgm:spPr/>
      <dgm:t>
        <a:bodyPr/>
        <a:lstStyle/>
        <a:p>
          <a:endParaRPr lang="en-US"/>
        </a:p>
      </dgm:t>
    </dgm:pt>
    <dgm:pt modelId="{BBECA0E8-AD7C-4BFC-9253-486A1276F38B}" type="sibTrans" cxnId="{E83C6411-9F51-46CB-B461-5C480089FA50}">
      <dgm:prSet/>
      <dgm:spPr/>
      <dgm:t>
        <a:bodyPr/>
        <a:lstStyle/>
        <a:p>
          <a:endParaRPr lang="en-US"/>
        </a:p>
      </dgm:t>
    </dgm:pt>
    <dgm:pt modelId="{4C15F013-2FC1-4025-8FA8-4BA05F5B0BEC}">
      <dgm:prSet/>
      <dgm:spPr/>
      <dgm:t>
        <a:bodyPr/>
        <a:lstStyle/>
        <a:p>
          <a:r>
            <a:rPr lang="en-US"/>
            <a:t>The expansion of the railroads brought even remote parts of the country into the national market economy.</a:t>
          </a:r>
        </a:p>
      </dgm:t>
    </dgm:pt>
    <dgm:pt modelId="{30FAFEB7-9ABA-4E06-B7FF-E10259A3721E}" type="parTrans" cxnId="{8F4EF0F1-E2EB-4D8F-A765-349E1516345D}">
      <dgm:prSet/>
      <dgm:spPr/>
      <dgm:t>
        <a:bodyPr/>
        <a:lstStyle/>
        <a:p>
          <a:endParaRPr lang="en-US"/>
        </a:p>
      </dgm:t>
    </dgm:pt>
    <dgm:pt modelId="{CD200E4D-213D-44E3-BEA3-A5FE26FFC2CE}" type="sibTrans" cxnId="{8F4EF0F1-E2EB-4D8F-A765-349E1516345D}">
      <dgm:prSet/>
      <dgm:spPr/>
      <dgm:t>
        <a:bodyPr/>
        <a:lstStyle/>
        <a:p>
          <a:endParaRPr lang="en-US"/>
        </a:p>
      </dgm:t>
    </dgm:pt>
    <dgm:pt modelId="{3772EDD5-9177-3048-A308-54DDA03094FC}" type="pres">
      <dgm:prSet presAssocID="{AC616055-BCFC-4E6D-9E45-7FD38B28F477}" presName="linear" presStyleCnt="0">
        <dgm:presLayoutVars>
          <dgm:dir/>
          <dgm:animLvl val="lvl"/>
          <dgm:resizeHandles val="exact"/>
        </dgm:presLayoutVars>
      </dgm:prSet>
      <dgm:spPr/>
    </dgm:pt>
    <dgm:pt modelId="{03B74969-A58B-C645-BB70-26323887E5BB}" type="pres">
      <dgm:prSet presAssocID="{DC626663-1957-4632-801B-3E414456C841}" presName="parentLin" presStyleCnt="0"/>
      <dgm:spPr/>
    </dgm:pt>
    <dgm:pt modelId="{B4E6E149-5BF0-1F44-B3D6-20DC4DEF8D67}" type="pres">
      <dgm:prSet presAssocID="{DC626663-1957-4632-801B-3E414456C841}" presName="parentLeftMargin" presStyleLbl="node1" presStyleIdx="0" presStyleCnt="2"/>
      <dgm:spPr/>
    </dgm:pt>
    <dgm:pt modelId="{6CBE260D-60DE-1747-9095-0FC0DC98589D}" type="pres">
      <dgm:prSet presAssocID="{DC626663-1957-4632-801B-3E414456C841}" presName="parentText" presStyleLbl="node1" presStyleIdx="0" presStyleCnt="2">
        <dgm:presLayoutVars>
          <dgm:chMax val="0"/>
          <dgm:bulletEnabled val="1"/>
        </dgm:presLayoutVars>
      </dgm:prSet>
      <dgm:spPr/>
    </dgm:pt>
    <dgm:pt modelId="{4B909922-37B1-AD49-B1A9-19C4BA5759C7}" type="pres">
      <dgm:prSet presAssocID="{DC626663-1957-4632-801B-3E414456C841}" presName="negativeSpace" presStyleCnt="0"/>
      <dgm:spPr/>
    </dgm:pt>
    <dgm:pt modelId="{45A2E765-77A9-DF48-AD57-C51C6AAC823D}" type="pres">
      <dgm:prSet presAssocID="{DC626663-1957-4632-801B-3E414456C841}" presName="childText" presStyleLbl="conFgAcc1" presStyleIdx="0" presStyleCnt="2">
        <dgm:presLayoutVars>
          <dgm:bulletEnabled val="1"/>
        </dgm:presLayoutVars>
      </dgm:prSet>
      <dgm:spPr/>
    </dgm:pt>
    <dgm:pt modelId="{E0989E34-B59C-6F4C-8D0E-54B28E27EC49}" type="pres">
      <dgm:prSet presAssocID="{E2F7EC9C-4925-4511-9F27-AC775157E085}" presName="spaceBetweenRectangles" presStyleCnt="0"/>
      <dgm:spPr/>
    </dgm:pt>
    <dgm:pt modelId="{9DB98D3B-FF4B-C041-A155-FE13CF49B301}" type="pres">
      <dgm:prSet presAssocID="{4C15F013-2FC1-4025-8FA8-4BA05F5B0BEC}" presName="parentLin" presStyleCnt="0"/>
      <dgm:spPr/>
    </dgm:pt>
    <dgm:pt modelId="{84A3D8B9-1F40-0848-AB0F-B637E4B42616}" type="pres">
      <dgm:prSet presAssocID="{4C15F013-2FC1-4025-8FA8-4BA05F5B0BEC}" presName="parentLeftMargin" presStyleLbl="node1" presStyleIdx="0" presStyleCnt="2"/>
      <dgm:spPr/>
    </dgm:pt>
    <dgm:pt modelId="{7C3465D2-27E5-7740-9D9A-B36C9E16FEFD}" type="pres">
      <dgm:prSet presAssocID="{4C15F013-2FC1-4025-8FA8-4BA05F5B0BEC}" presName="parentText" presStyleLbl="node1" presStyleIdx="1" presStyleCnt="2">
        <dgm:presLayoutVars>
          <dgm:chMax val="0"/>
          <dgm:bulletEnabled val="1"/>
        </dgm:presLayoutVars>
      </dgm:prSet>
      <dgm:spPr/>
    </dgm:pt>
    <dgm:pt modelId="{27B5955E-86C8-7941-A3EA-568D23B4C8DF}" type="pres">
      <dgm:prSet presAssocID="{4C15F013-2FC1-4025-8FA8-4BA05F5B0BEC}" presName="negativeSpace" presStyleCnt="0"/>
      <dgm:spPr/>
    </dgm:pt>
    <dgm:pt modelId="{6CE25A28-CC59-FD48-9F22-CE213FD175F3}" type="pres">
      <dgm:prSet presAssocID="{4C15F013-2FC1-4025-8FA8-4BA05F5B0BEC}" presName="childText" presStyleLbl="conFgAcc1" presStyleIdx="1" presStyleCnt="2">
        <dgm:presLayoutVars>
          <dgm:bulletEnabled val="1"/>
        </dgm:presLayoutVars>
      </dgm:prSet>
      <dgm:spPr/>
    </dgm:pt>
  </dgm:ptLst>
  <dgm:cxnLst>
    <dgm:cxn modelId="{E83C6411-9F51-46CB-B461-5C480089FA50}" srcId="{DC626663-1957-4632-801B-3E414456C841}" destId="{84C4DD20-F765-4A44-9EAA-5F6CD1F0B228}" srcOrd="2" destOrd="0" parTransId="{13931BA3-69C9-4374-9E71-320BC76A73AC}" sibTransId="{BBECA0E8-AD7C-4BFC-9253-486A1276F38B}"/>
    <dgm:cxn modelId="{C9328016-FDF8-2C40-A34D-ADD17E35773D}" type="presOf" srcId="{DC626663-1957-4632-801B-3E414456C841}" destId="{6CBE260D-60DE-1747-9095-0FC0DC98589D}" srcOrd="1" destOrd="0" presId="urn:microsoft.com/office/officeart/2005/8/layout/list1"/>
    <dgm:cxn modelId="{9348831E-FFA6-D848-929B-0083E77675C2}" type="presOf" srcId="{DC626663-1957-4632-801B-3E414456C841}" destId="{B4E6E149-5BF0-1F44-B3D6-20DC4DEF8D67}" srcOrd="0" destOrd="0" presId="urn:microsoft.com/office/officeart/2005/8/layout/list1"/>
    <dgm:cxn modelId="{AFE9AB21-EFEA-433E-BC4C-092EFA6C2216}" srcId="{DC626663-1957-4632-801B-3E414456C841}" destId="{D3B5D05C-61CA-4BFE-A310-66A7E228B1E3}" srcOrd="1" destOrd="0" parTransId="{4F500AC0-D5DC-488C-8A4E-EF64B4EE5451}" sibTransId="{9DC4FF6A-ACA1-42CF-8DC2-F8E13F6E8080}"/>
    <dgm:cxn modelId="{D7156D45-FE2D-DA47-A0DE-D582F8CEFC4C}" type="presOf" srcId="{4C15F013-2FC1-4025-8FA8-4BA05F5B0BEC}" destId="{84A3D8B9-1F40-0848-AB0F-B637E4B42616}" srcOrd="0" destOrd="0" presId="urn:microsoft.com/office/officeart/2005/8/layout/list1"/>
    <dgm:cxn modelId="{9A75E854-3F52-224F-A290-D0392C61519D}" type="presOf" srcId="{4C15F013-2FC1-4025-8FA8-4BA05F5B0BEC}" destId="{7C3465D2-27E5-7740-9D9A-B36C9E16FEFD}" srcOrd="1" destOrd="0" presId="urn:microsoft.com/office/officeart/2005/8/layout/list1"/>
    <dgm:cxn modelId="{EA58465F-A037-9041-92FC-1E100960F49E}" type="presOf" srcId="{AC616055-BCFC-4E6D-9E45-7FD38B28F477}" destId="{3772EDD5-9177-3048-A308-54DDA03094FC}" srcOrd="0" destOrd="0" presId="urn:microsoft.com/office/officeart/2005/8/layout/list1"/>
    <dgm:cxn modelId="{A620D56B-FEE1-124E-B6DC-003AA7EE063D}" type="presOf" srcId="{A9E5EC91-8BED-4254-838A-FCC151234CC6}" destId="{45A2E765-77A9-DF48-AD57-C51C6AAC823D}" srcOrd="0" destOrd="0" presId="urn:microsoft.com/office/officeart/2005/8/layout/list1"/>
    <dgm:cxn modelId="{DD584D8A-7096-7A48-8C62-DEC3A47F70E1}" type="presOf" srcId="{84C4DD20-F765-4A44-9EAA-5F6CD1F0B228}" destId="{45A2E765-77A9-DF48-AD57-C51C6AAC823D}" srcOrd="0" destOrd="2" presId="urn:microsoft.com/office/officeart/2005/8/layout/list1"/>
    <dgm:cxn modelId="{B469A89A-3321-4C85-9D61-B06A6BF9A0AD}" srcId="{AC616055-BCFC-4E6D-9E45-7FD38B28F477}" destId="{DC626663-1957-4632-801B-3E414456C841}" srcOrd="0" destOrd="0" parTransId="{8483916A-6FC8-410D-B461-B4BE1C844647}" sibTransId="{E2F7EC9C-4925-4511-9F27-AC775157E085}"/>
    <dgm:cxn modelId="{B7B4CF9A-1933-2E4C-AB4B-261AAB600433}" type="presOf" srcId="{D3B5D05C-61CA-4BFE-A310-66A7E228B1E3}" destId="{45A2E765-77A9-DF48-AD57-C51C6AAC823D}" srcOrd="0" destOrd="1" presId="urn:microsoft.com/office/officeart/2005/8/layout/list1"/>
    <dgm:cxn modelId="{2D54E4AE-4395-49AE-B235-8AD6C6ECD039}" srcId="{DC626663-1957-4632-801B-3E414456C841}" destId="{A9E5EC91-8BED-4254-838A-FCC151234CC6}" srcOrd="0" destOrd="0" parTransId="{1A53598A-A3B5-4187-AB53-52ED97AFAE62}" sibTransId="{897718DB-4D82-48F2-ABD1-647ADA8AE34F}"/>
    <dgm:cxn modelId="{8F4EF0F1-E2EB-4D8F-A765-349E1516345D}" srcId="{AC616055-BCFC-4E6D-9E45-7FD38B28F477}" destId="{4C15F013-2FC1-4025-8FA8-4BA05F5B0BEC}" srcOrd="1" destOrd="0" parTransId="{30FAFEB7-9ABA-4E06-B7FF-E10259A3721E}" sibTransId="{CD200E4D-213D-44E3-BEA3-A5FE26FFC2CE}"/>
    <dgm:cxn modelId="{CAE97FD3-CF92-4846-9906-2105B6C75168}" type="presParOf" srcId="{3772EDD5-9177-3048-A308-54DDA03094FC}" destId="{03B74969-A58B-C645-BB70-26323887E5BB}" srcOrd="0" destOrd="0" presId="urn:microsoft.com/office/officeart/2005/8/layout/list1"/>
    <dgm:cxn modelId="{09C3B1BC-B445-9248-B9A0-4DF0480618BE}" type="presParOf" srcId="{03B74969-A58B-C645-BB70-26323887E5BB}" destId="{B4E6E149-5BF0-1F44-B3D6-20DC4DEF8D67}" srcOrd="0" destOrd="0" presId="urn:microsoft.com/office/officeart/2005/8/layout/list1"/>
    <dgm:cxn modelId="{26758129-33E3-F84F-BCA6-D14654372C45}" type="presParOf" srcId="{03B74969-A58B-C645-BB70-26323887E5BB}" destId="{6CBE260D-60DE-1747-9095-0FC0DC98589D}" srcOrd="1" destOrd="0" presId="urn:microsoft.com/office/officeart/2005/8/layout/list1"/>
    <dgm:cxn modelId="{B8BAEA16-144F-114B-923F-F7E39419EB6C}" type="presParOf" srcId="{3772EDD5-9177-3048-A308-54DDA03094FC}" destId="{4B909922-37B1-AD49-B1A9-19C4BA5759C7}" srcOrd="1" destOrd="0" presId="urn:microsoft.com/office/officeart/2005/8/layout/list1"/>
    <dgm:cxn modelId="{30644301-B60E-0142-97AC-FDDAF75FB2AE}" type="presParOf" srcId="{3772EDD5-9177-3048-A308-54DDA03094FC}" destId="{45A2E765-77A9-DF48-AD57-C51C6AAC823D}" srcOrd="2" destOrd="0" presId="urn:microsoft.com/office/officeart/2005/8/layout/list1"/>
    <dgm:cxn modelId="{7DBAD4B4-FEF8-D047-AB0E-58B41FF54E09}" type="presParOf" srcId="{3772EDD5-9177-3048-A308-54DDA03094FC}" destId="{E0989E34-B59C-6F4C-8D0E-54B28E27EC49}" srcOrd="3" destOrd="0" presId="urn:microsoft.com/office/officeart/2005/8/layout/list1"/>
    <dgm:cxn modelId="{065D72D9-8D2C-664B-856C-924049E18EF9}" type="presParOf" srcId="{3772EDD5-9177-3048-A308-54DDA03094FC}" destId="{9DB98D3B-FF4B-C041-A155-FE13CF49B301}" srcOrd="4" destOrd="0" presId="urn:microsoft.com/office/officeart/2005/8/layout/list1"/>
    <dgm:cxn modelId="{C727C82B-FA60-F14F-A597-AD8FB135AB44}" type="presParOf" srcId="{9DB98D3B-FF4B-C041-A155-FE13CF49B301}" destId="{84A3D8B9-1F40-0848-AB0F-B637E4B42616}" srcOrd="0" destOrd="0" presId="urn:microsoft.com/office/officeart/2005/8/layout/list1"/>
    <dgm:cxn modelId="{103313DE-7E78-4D45-A0C6-F56C7B24E38A}" type="presParOf" srcId="{9DB98D3B-FF4B-C041-A155-FE13CF49B301}" destId="{7C3465D2-27E5-7740-9D9A-B36C9E16FEFD}" srcOrd="1" destOrd="0" presId="urn:microsoft.com/office/officeart/2005/8/layout/list1"/>
    <dgm:cxn modelId="{CFB2F7D0-9238-E047-B626-F72AE114A783}" type="presParOf" srcId="{3772EDD5-9177-3048-A308-54DDA03094FC}" destId="{27B5955E-86C8-7941-A3EA-568D23B4C8DF}" srcOrd="5" destOrd="0" presId="urn:microsoft.com/office/officeart/2005/8/layout/list1"/>
    <dgm:cxn modelId="{8100E8C0-BAD0-0147-BE65-89A3BDA4EA5F}" type="presParOf" srcId="{3772EDD5-9177-3048-A308-54DDA03094FC}" destId="{6CE25A28-CC59-FD48-9F22-CE213FD175F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7A991B-209F-442D-8AD0-FCBFDDC21A9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8744933-EFA7-410E-B10C-CFA214B3F9DC}">
      <dgm:prSet/>
      <dgm:spPr/>
      <dgm:t>
        <a:bodyPr/>
        <a:lstStyle/>
        <a:p>
          <a:r>
            <a:rPr lang="en-US"/>
            <a:t>Many of those who resided in the city lived in rental apartments or tenement housing.</a:t>
          </a:r>
        </a:p>
      </dgm:t>
    </dgm:pt>
    <dgm:pt modelId="{89F17B6F-A027-4ADE-BA37-7B5C625C07E0}" type="parTrans" cxnId="{C2027731-C730-49F0-AE74-641B6DB225B4}">
      <dgm:prSet/>
      <dgm:spPr/>
      <dgm:t>
        <a:bodyPr/>
        <a:lstStyle/>
        <a:p>
          <a:endParaRPr lang="en-US"/>
        </a:p>
      </dgm:t>
    </dgm:pt>
    <dgm:pt modelId="{4C5DEE3F-A172-4776-BAF4-3CADEF2C7B87}" type="sibTrans" cxnId="{C2027731-C730-49F0-AE74-641B6DB225B4}">
      <dgm:prSet/>
      <dgm:spPr/>
      <dgm:t>
        <a:bodyPr/>
        <a:lstStyle/>
        <a:p>
          <a:endParaRPr lang="en-US"/>
        </a:p>
      </dgm:t>
    </dgm:pt>
    <dgm:pt modelId="{61426FED-4458-49AF-AFDD-85063BDC5F62}">
      <dgm:prSet/>
      <dgm:spPr/>
      <dgm:t>
        <a:bodyPr/>
        <a:lstStyle/>
        <a:p>
          <a:r>
            <a:rPr lang="en-US"/>
            <a:t>Neighborhoods, especially for immigrant populations, were often the center of community life.</a:t>
          </a:r>
        </a:p>
      </dgm:t>
    </dgm:pt>
    <dgm:pt modelId="{681B38CD-ADFF-458D-AC92-FFCA79659A24}" type="parTrans" cxnId="{73C2BA13-FCAD-453A-B753-B64AA599F17A}">
      <dgm:prSet/>
      <dgm:spPr/>
      <dgm:t>
        <a:bodyPr/>
        <a:lstStyle/>
        <a:p>
          <a:endParaRPr lang="en-US"/>
        </a:p>
      </dgm:t>
    </dgm:pt>
    <dgm:pt modelId="{9C8BDE78-786D-476F-AA15-060EEF7C767F}" type="sibTrans" cxnId="{73C2BA13-FCAD-453A-B753-B64AA599F17A}">
      <dgm:prSet/>
      <dgm:spPr/>
      <dgm:t>
        <a:bodyPr/>
        <a:lstStyle/>
        <a:p>
          <a:endParaRPr lang="en-US"/>
        </a:p>
      </dgm:t>
    </dgm:pt>
    <dgm:pt modelId="{4D24AB3C-6B4C-4532-9BE6-B1B06A96B75F}">
      <dgm:prSet/>
      <dgm:spPr/>
      <dgm:t>
        <a:bodyPr/>
        <a:lstStyle/>
        <a:p>
          <a:r>
            <a:rPr lang="en-US"/>
            <a:t>In the enclave neighborhoods, many immigrant groups attempted to hold onto and practice precious customs and traditions. Even today, many neighborhoods or sections of some of the great cities in the United States reflect those ethnic heritages.</a:t>
          </a:r>
        </a:p>
      </dgm:t>
    </dgm:pt>
    <dgm:pt modelId="{91518BBA-57AE-41F6-989F-AD26CA550917}" type="parTrans" cxnId="{70CB6636-0663-4D5B-9455-41A5D2515D05}">
      <dgm:prSet/>
      <dgm:spPr/>
      <dgm:t>
        <a:bodyPr/>
        <a:lstStyle/>
        <a:p>
          <a:endParaRPr lang="en-US"/>
        </a:p>
      </dgm:t>
    </dgm:pt>
    <dgm:pt modelId="{662E805B-B475-49C5-952E-08D885C72604}" type="sibTrans" cxnId="{70CB6636-0663-4D5B-9455-41A5D2515D05}">
      <dgm:prSet/>
      <dgm:spPr/>
      <dgm:t>
        <a:bodyPr/>
        <a:lstStyle/>
        <a:p>
          <a:endParaRPr lang="en-US"/>
        </a:p>
      </dgm:t>
    </dgm:pt>
    <dgm:pt modelId="{4D24900B-C33A-6949-BE03-1155C5EE58AF}" type="pres">
      <dgm:prSet presAssocID="{5F7A991B-209F-442D-8AD0-FCBFDDC21A93}" presName="linear" presStyleCnt="0">
        <dgm:presLayoutVars>
          <dgm:animLvl val="lvl"/>
          <dgm:resizeHandles val="exact"/>
        </dgm:presLayoutVars>
      </dgm:prSet>
      <dgm:spPr/>
    </dgm:pt>
    <dgm:pt modelId="{D0CD5795-3AD2-C744-9287-5061A4DD48ED}" type="pres">
      <dgm:prSet presAssocID="{88744933-EFA7-410E-B10C-CFA214B3F9DC}" presName="parentText" presStyleLbl="node1" presStyleIdx="0" presStyleCnt="3">
        <dgm:presLayoutVars>
          <dgm:chMax val="0"/>
          <dgm:bulletEnabled val="1"/>
        </dgm:presLayoutVars>
      </dgm:prSet>
      <dgm:spPr/>
    </dgm:pt>
    <dgm:pt modelId="{8C7AC2FF-4204-7646-9B32-5C5A58C4F87A}" type="pres">
      <dgm:prSet presAssocID="{4C5DEE3F-A172-4776-BAF4-3CADEF2C7B87}" presName="spacer" presStyleCnt="0"/>
      <dgm:spPr/>
    </dgm:pt>
    <dgm:pt modelId="{7C4A32D3-9ABF-0D46-8B48-6AEDD1B8ED03}" type="pres">
      <dgm:prSet presAssocID="{61426FED-4458-49AF-AFDD-85063BDC5F62}" presName="parentText" presStyleLbl="node1" presStyleIdx="1" presStyleCnt="3">
        <dgm:presLayoutVars>
          <dgm:chMax val="0"/>
          <dgm:bulletEnabled val="1"/>
        </dgm:presLayoutVars>
      </dgm:prSet>
      <dgm:spPr/>
    </dgm:pt>
    <dgm:pt modelId="{FD06DF34-4FEB-9B40-BA32-997E3C85E173}" type="pres">
      <dgm:prSet presAssocID="{9C8BDE78-786D-476F-AA15-060EEF7C767F}" presName="spacer" presStyleCnt="0"/>
      <dgm:spPr/>
    </dgm:pt>
    <dgm:pt modelId="{1F9A3E17-39A9-064D-9164-A9ECFBB0C4FE}" type="pres">
      <dgm:prSet presAssocID="{4D24AB3C-6B4C-4532-9BE6-B1B06A96B75F}" presName="parentText" presStyleLbl="node1" presStyleIdx="2" presStyleCnt="3">
        <dgm:presLayoutVars>
          <dgm:chMax val="0"/>
          <dgm:bulletEnabled val="1"/>
        </dgm:presLayoutVars>
      </dgm:prSet>
      <dgm:spPr/>
    </dgm:pt>
  </dgm:ptLst>
  <dgm:cxnLst>
    <dgm:cxn modelId="{73C2BA13-FCAD-453A-B753-B64AA599F17A}" srcId="{5F7A991B-209F-442D-8AD0-FCBFDDC21A93}" destId="{61426FED-4458-49AF-AFDD-85063BDC5F62}" srcOrd="1" destOrd="0" parTransId="{681B38CD-ADFF-458D-AC92-FFCA79659A24}" sibTransId="{9C8BDE78-786D-476F-AA15-060EEF7C767F}"/>
    <dgm:cxn modelId="{8CB92622-D892-CE4F-8C84-7B1054B40641}" type="presOf" srcId="{5F7A991B-209F-442D-8AD0-FCBFDDC21A93}" destId="{4D24900B-C33A-6949-BE03-1155C5EE58AF}" srcOrd="0" destOrd="0" presId="urn:microsoft.com/office/officeart/2005/8/layout/vList2"/>
    <dgm:cxn modelId="{6D38C02E-99CA-E040-B82B-B02649C785A3}" type="presOf" srcId="{88744933-EFA7-410E-B10C-CFA214B3F9DC}" destId="{D0CD5795-3AD2-C744-9287-5061A4DD48ED}" srcOrd="0" destOrd="0" presId="urn:microsoft.com/office/officeart/2005/8/layout/vList2"/>
    <dgm:cxn modelId="{C2027731-C730-49F0-AE74-641B6DB225B4}" srcId="{5F7A991B-209F-442D-8AD0-FCBFDDC21A93}" destId="{88744933-EFA7-410E-B10C-CFA214B3F9DC}" srcOrd="0" destOrd="0" parTransId="{89F17B6F-A027-4ADE-BA37-7B5C625C07E0}" sibTransId="{4C5DEE3F-A172-4776-BAF4-3CADEF2C7B87}"/>
    <dgm:cxn modelId="{70CB6636-0663-4D5B-9455-41A5D2515D05}" srcId="{5F7A991B-209F-442D-8AD0-FCBFDDC21A93}" destId="{4D24AB3C-6B4C-4532-9BE6-B1B06A96B75F}" srcOrd="2" destOrd="0" parTransId="{91518BBA-57AE-41F6-989F-AD26CA550917}" sibTransId="{662E805B-B475-49C5-952E-08D885C72604}"/>
    <dgm:cxn modelId="{D7952D53-B031-324D-8F3E-26110D70FBA3}" type="presOf" srcId="{61426FED-4458-49AF-AFDD-85063BDC5F62}" destId="{7C4A32D3-9ABF-0D46-8B48-6AEDD1B8ED03}" srcOrd="0" destOrd="0" presId="urn:microsoft.com/office/officeart/2005/8/layout/vList2"/>
    <dgm:cxn modelId="{2190B35E-C67D-A340-BB81-CD04377F1F9E}" type="presOf" srcId="{4D24AB3C-6B4C-4532-9BE6-B1B06A96B75F}" destId="{1F9A3E17-39A9-064D-9164-A9ECFBB0C4FE}" srcOrd="0" destOrd="0" presId="urn:microsoft.com/office/officeart/2005/8/layout/vList2"/>
    <dgm:cxn modelId="{7BED34BC-124E-D845-A0E5-1BCF0138E69C}" type="presParOf" srcId="{4D24900B-C33A-6949-BE03-1155C5EE58AF}" destId="{D0CD5795-3AD2-C744-9287-5061A4DD48ED}" srcOrd="0" destOrd="0" presId="urn:microsoft.com/office/officeart/2005/8/layout/vList2"/>
    <dgm:cxn modelId="{4594B7EF-1BEA-274F-A13C-0CAFE7331FDC}" type="presParOf" srcId="{4D24900B-C33A-6949-BE03-1155C5EE58AF}" destId="{8C7AC2FF-4204-7646-9B32-5C5A58C4F87A}" srcOrd="1" destOrd="0" presId="urn:microsoft.com/office/officeart/2005/8/layout/vList2"/>
    <dgm:cxn modelId="{A0B8877F-50F9-FC40-9C42-12FC65F545B6}" type="presParOf" srcId="{4D24900B-C33A-6949-BE03-1155C5EE58AF}" destId="{7C4A32D3-9ABF-0D46-8B48-6AEDD1B8ED03}" srcOrd="2" destOrd="0" presId="urn:microsoft.com/office/officeart/2005/8/layout/vList2"/>
    <dgm:cxn modelId="{B6C65DA9-2CBB-8E47-BC99-D3180B987D8C}" type="presParOf" srcId="{4D24900B-C33A-6949-BE03-1155C5EE58AF}" destId="{FD06DF34-4FEB-9B40-BA32-997E3C85E173}" srcOrd="3" destOrd="0" presId="urn:microsoft.com/office/officeart/2005/8/layout/vList2"/>
    <dgm:cxn modelId="{006BF2CE-0050-D345-9300-695689996415}" type="presParOf" srcId="{4D24900B-C33A-6949-BE03-1155C5EE58AF}" destId="{1F9A3E17-39A9-064D-9164-A9ECFBB0C4F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0A93C2-0938-40D7-B3B6-79700FD7AC28}" type="doc">
      <dgm:prSet loTypeId="urn:microsoft.com/office/officeart/2008/layout/LinedList" loCatId="list" qsTypeId="urn:microsoft.com/office/officeart/2005/8/quickstyle/simple1" qsCatId="simple" csTypeId="urn:microsoft.com/office/officeart/2005/8/colors/accent5_2" csCatId="accent5"/>
      <dgm:spPr/>
      <dgm:t>
        <a:bodyPr/>
        <a:lstStyle/>
        <a:p>
          <a:endParaRPr lang="en-US"/>
        </a:p>
      </dgm:t>
    </dgm:pt>
    <dgm:pt modelId="{444EB5AE-1726-4BFE-802F-0436D9F55EDB}">
      <dgm:prSet/>
      <dgm:spPr/>
      <dgm:t>
        <a:bodyPr/>
        <a:lstStyle/>
        <a:p>
          <a:r>
            <a:rPr lang="en-US"/>
            <a:t>Abundant rainfall in the 1880s and the promise of free land under the Homestead Act drew easterners to the plain. </a:t>
          </a:r>
        </a:p>
      </dgm:t>
    </dgm:pt>
    <dgm:pt modelId="{365FE7CA-96CC-41D4-9321-215C8E1A7452}" type="parTrans" cxnId="{E9E40E89-9D4F-4569-8E89-197D8A1B5854}">
      <dgm:prSet/>
      <dgm:spPr/>
      <dgm:t>
        <a:bodyPr/>
        <a:lstStyle/>
        <a:p>
          <a:endParaRPr lang="en-US"/>
        </a:p>
      </dgm:t>
    </dgm:pt>
    <dgm:pt modelId="{DE8B0B95-44AD-4362-B09D-704024CE2D29}" type="sibTrans" cxnId="{E9E40E89-9D4F-4569-8E89-197D8A1B5854}">
      <dgm:prSet/>
      <dgm:spPr/>
      <dgm:t>
        <a:bodyPr/>
        <a:lstStyle/>
        <a:p>
          <a:endParaRPr lang="en-US"/>
        </a:p>
      </dgm:t>
    </dgm:pt>
    <dgm:pt modelId="{E874752F-907B-4291-A7B5-E75FEA0AF20A}">
      <dgm:prSet/>
      <dgm:spPr/>
      <dgm:t>
        <a:bodyPr/>
        <a:lstStyle/>
        <a:p>
          <a:r>
            <a:rPr lang="en-US"/>
            <a:t>When dry weather returned, the homesteaders' crops failed, sending many of them into debt, farther west, or back to the east or south. </a:t>
          </a:r>
        </a:p>
      </dgm:t>
    </dgm:pt>
    <dgm:pt modelId="{C00C898E-952E-4273-BCA3-BBCF4C2CCA83}" type="parTrans" cxnId="{C0294EF0-1811-4839-9F7B-F156E0C9A96A}">
      <dgm:prSet/>
      <dgm:spPr/>
      <dgm:t>
        <a:bodyPr/>
        <a:lstStyle/>
        <a:p>
          <a:endParaRPr lang="en-US"/>
        </a:p>
      </dgm:t>
    </dgm:pt>
    <dgm:pt modelId="{75D84B50-A360-4FC7-88AD-351D57CFDFEF}" type="sibTrans" cxnId="{C0294EF0-1811-4839-9F7B-F156E0C9A96A}">
      <dgm:prSet/>
      <dgm:spPr/>
      <dgm:t>
        <a:bodyPr/>
        <a:lstStyle/>
        <a:p>
          <a:endParaRPr lang="en-US"/>
        </a:p>
      </dgm:t>
    </dgm:pt>
    <dgm:pt modelId="{D45C76B0-41B3-974F-8659-CE4311A549D5}" type="pres">
      <dgm:prSet presAssocID="{1E0A93C2-0938-40D7-B3B6-79700FD7AC28}" presName="vert0" presStyleCnt="0">
        <dgm:presLayoutVars>
          <dgm:dir/>
          <dgm:animOne val="branch"/>
          <dgm:animLvl val="lvl"/>
        </dgm:presLayoutVars>
      </dgm:prSet>
      <dgm:spPr/>
    </dgm:pt>
    <dgm:pt modelId="{75DD262F-88AA-694F-AA91-9365F4E2E5DC}" type="pres">
      <dgm:prSet presAssocID="{444EB5AE-1726-4BFE-802F-0436D9F55EDB}" presName="thickLine" presStyleLbl="alignNode1" presStyleIdx="0" presStyleCnt="2"/>
      <dgm:spPr/>
    </dgm:pt>
    <dgm:pt modelId="{8B6B1857-C15C-1D4A-A597-82C928385AEF}" type="pres">
      <dgm:prSet presAssocID="{444EB5AE-1726-4BFE-802F-0436D9F55EDB}" presName="horz1" presStyleCnt="0"/>
      <dgm:spPr/>
    </dgm:pt>
    <dgm:pt modelId="{57642B78-1444-6443-ADD7-2A52A4B46C24}" type="pres">
      <dgm:prSet presAssocID="{444EB5AE-1726-4BFE-802F-0436D9F55EDB}" presName="tx1" presStyleLbl="revTx" presStyleIdx="0" presStyleCnt="2"/>
      <dgm:spPr/>
    </dgm:pt>
    <dgm:pt modelId="{3AA1440B-59CC-544E-AEF2-B29B9082CB53}" type="pres">
      <dgm:prSet presAssocID="{444EB5AE-1726-4BFE-802F-0436D9F55EDB}" presName="vert1" presStyleCnt="0"/>
      <dgm:spPr/>
    </dgm:pt>
    <dgm:pt modelId="{39C7B8E5-F0C7-7045-BBB8-81FCBB699FFC}" type="pres">
      <dgm:prSet presAssocID="{E874752F-907B-4291-A7B5-E75FEA0AF20A}" presName="thickLine" presStyleLbl="alignNode1" presStyleIdx="1" presStyleCnt="2"/>
      <dgm:spPr/>
    </dgm:pt>
    <dgm:pt modelId="{7E37BF80-8428-D742-9853-0D32BF6838A2}" type="pres">
      <dgm:prSet presAssocID="{E874752F-907B-4291-A7B5-E75FEA0AF20A}" presName="horz1" presStyleCnt="0"/>
      <dgm:spPr/>
    </dgm:pt>
    <dgm:pt modelId="{87C94069-D10A-BE4D-9C49-D10A42E31CEA}" type="pres">
      <dgm:prSet presAssocID="{E874752F-907B-4291-A7B5-E75FEA0AF20A}" presName="tx1" presStyleLbl="revTx" presStyleIdx="1" presStyleCnt="2"/>
      <dgm:spPr/>
    </dgm:pt>
    <dgm:pt modelId="{3D902F6F-08FA-5842-90BC-2012074D21E2}" type="pres">
      <dgm:prSet presAssocID="{E874752F-907B-4291-A7B5-E75FEA0AF20A}" presName="vert1" presStyleCnt="0"/>
      <dgm:spPr/>
    </dgm:pt>
  </dgm:ptLst>
  <dgm:cxnLst>
    <dgm:cxn modelId="{EBCEF985-5467-5B45-A280-4E319935A0F5}" type="presOf" srcId="{E874752F-907B-4291-A7B5-E75FEA0AF20A}" destId="{87C94069-D10A-BE4D-9C49-D10A42E31CEA}" srcOrd="0" destOrd="0" presId="urn:microsoft.com/office/officeart/2008/layout/LinedList"/>
    <dgm:cxn modelId="{E9E40E89-9D4F-4569-8E89-197D8A1B5854}" srcId="{1E0A93C2-0938-40D7-B3B6-79700FD7AC28}" destId="{444EB5AE-1726-4BFE-802F-0436D9F55EDB}" srcOrd="0" destOrd="0" parTransId="{365FE7CA-96CC-41D4-9321-215C8E1A7452}" sibTransId="{DE8B0B95-44AD-4362-B09D-704024CE2D29}"/>
    <dgm:cxn modelId="{6511189F-1B2D-154F-920D-210D5A237C52}" type="presOf" srcId="{1E0A93C2-0938-40D7-B3B6-79700FD7AC28}" destId="{D45C76B0-41B3-974F-8659-CE4311A549D5}" srcOrd="0" destOrd="0" presId="urn:microsoft.com/office/officeart/2008/layout/LinedList"/>
    <dgm:cxn modelId="{2347E5C4-2EB8-2D46-95FF-1CB05B9B5CBD}" type="presOf" srcId="{444EB5AE-1726-4BFE-802F-0436D9F55EDB}" destId="{57642B78-1444-6443-ADD7-2A52A4B46C24}" srcOrd="0" destOrd="0" presId="urn:microsoft.com/office/officeart/2008/layout/LinedList"/>
    <dgm:cxn modelId="{C0294EF0-1811-4839-9F7B-F156E0C9A96A}" srcId="{1E0A93C2-0938-40D7-B3B6-79700FD7AC28}" destId="{E874752F-907B-4291-A7B5-E75FEA0AF20A}" srcOrd="1" destOrd="0" parTransId="{C00C898E-952E-4273-BCA3-BBCF4C2CCA83}" sibTransId="{75D84B50-A360-4FC7-88AD-351D57CFDFEF}"/>
    <dgm:cxn modelId="{E51805E2-8A6D-9149-9F0E-5358832C3B56}" type="presParOf" srcId="{D45C76B0-41B3-974F-8659-CE4311A549D5}" destId="{75DD262F-88AA-694F-AA91-9365F4E2E5DC}" srcOrd="0" destOrd="0" presId="urn:microsoft.com/office/officeart/2008/layout/LinedList"/>
    <dgm:cxn modelId="{2CD1B7CD-9B2B-064A-B665-082F9FB90875}" type="presParOf" srcId="{D45C76B0-41B3-974F-8659-CE4311A549D5}" destId="{8B6B1857-C15C-1D4A-A597-82C928385AEF}" srcOrd="1" destOrd="0" presId="urn:microsoft.com/office/officeart/2008/layout/LinedList"/>
    <dgm:cxn modelId="{D0552A77-5060-8F43-88A0-FF7307D8B15B}" type="presParOf" srcId="{8B6B1857-C15C-1D4A-A597-82C928385AEF}" destId="{57642B78-1444-6443-ADD7-2A52A4B46C24}" srcOrd="0" destOrd="0" presId="urn:microsoft.com/office/officeart/2008/layout/LinedList"/>
    <dgm:cxn modelId="{CDCC481F-0993-8F4B-A42C-D196E2F45579}" type="presParOf" srcId="{8B6B1857-C15C-1D4A-A597-82C928385AEF}" destId="{3AA1440B-59CC-544E-AEF2-B29B9082CB53}" srcOrd="1" destOrd="0" presId="urn:microsoft.com/office/officeart/2008/layout/LinedList"/>
    <dgm:cxn modelId="{202B9D38-E21B-3344-9B04-FB22723EBAF0}" type="presParOf" srcId="{D45C76B0-41B3-974F-8659-CE4311A549D5}" destId="{39C7B8E5-F0C7-7045-BBB8-81FCBB699FFC}" srcOrd="2" destOrd="0" presId="urn:microsoft.com/office/officeart/2008/layout/LinedList"/>
    <dgm:cxn modelId="{F88FA4FC-3348-1442-8281-AA40DA01CA6C}" type="presParOf" srcId="{D45C76B0-41B3-974F-8659-CE4311A549D5}" destId="{7E37BF80-8428-D742-9853-0D32BF6838A2}" srcOrd="3" destOrd="0" presId="urn:microsoft.com/office/officeart/2008/layout/LinedList"/>
    <dgm:cxn modelId="{FD63D5EE-8D95-E740-B05E-5D4D01A13344}" type="presParOf" srcId="{7E37BF80-8428-D742-9853-0D32BF6838A2}" destId="{87C94069-D10A-BE4D-9C49-D10A42E31CEA}" srcOrd="0" destOrd="0" presId="urn:microsoft.com/office/officeart/2008/layout/LinedList"/>
    <dgm:cxn modelId="{3FCBB0C4-D87E-5D44-8EF3-3091F3930B9F}" type="presParOf" srcId="{7E37BF80-8428-D742-9853-0D32BF6838A2}" destId="{3D902F6F-08FA-5842-90BC-2012074D21E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5ABDA2-EBA2-44C2-8FFC-BA6F45060E4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FC3C08F-B751-4871-A810-14BACA2ACD1F}">
      <dgm:prSet/>
      <dgm:spPr/>
      <dgm:t>
        <a:bodyPr/>
        <a:lstStyle/>
        <a:p>
          <a:r>
            <a:rPr lang="en-US"/>
            <a:t>Under the crop-lien and sharecropping systems, poor southern farmers — white and black — endured a vicious cycle. </a:t>
          </a:r>
        </a:p>
      </dgm:t>
    </dgm:pt>
    <dgm:pt modelId="{4319B31A-E699-4885-89E6-7F7C34D047AF}" type="parTrans" cxnId="{BA97CED1-AFBB-4D75-90A8-D966013C14EC}">
      <dgm:prSet/>
      <dgm:spPr/>
      <dgm:t>
        <a:bodyPr/>
        <a:lstStyle/>
        <a:p>
          <a:endParaRPr lang="en-US"/>
        </a:p>
      </dgm:t>
    </dgm:pt>
    <dgm:pt modelId="{B787889F-504A-478B-955D-D1B5E7C5E73C}" type="sibTrans" cxnId="{BA97CED1-AFBB-4D75-90A8-D966013C14EC}">
      <dgm:prSet/>
      <dgm:spPr/>
      <dgm:t>
        <a:bodyPr/>
        <a:lstStyle/>
        <a:p>
          <a:endParaRPr lang="en-US"/>
        </a:p>
      </dgm:t>
    </dgm:pt>
    <dgm:pt modelId="{9DFAC5D5-E1DC-4D8E-95FC-4097E3EE2D8C}">
      <dgm:prSet/>
      <dgm:spPr/>
      <dgm:t>
        <a:bodyPr/>
        <a:lstStyle/>
        <a:p>
          <a:r>
            <a:rPr lang="en-US"/>
            <a:t>Their debt payments left them with little for basic necessities and farm improvements. In order to satisfy their obligations, farmers had no choice but to grow more cotton: the only crop of value. </a:t>
          </a:r>
        </a:p>
      </dgm:t>
    </dgm:pt>
    <dgm:pt modelId="{3ABCA336-9561-4046-A420-E6D9EBEB3F73}" type="parTrans" cxnId="{F76DED5F-0FDD-473E-A094-EFBF23FEBC8A}">
      <dgm:prSet/>
      <dgm:spPr/>
      <dgm:t>
        <a:bodyPr/>
        <a:lstStyle/>
        <a:p>
          <a:endParaRPr lang="en-US"/>
        </a:p>
      </dgm:t>
    </dgm:pt>
    <dgm:pt modelId="{77C53FA9-5455-461F-A1DE-05F0B9213061}" type="sibTrans" cxnId="{F76DED5F-0FDD-473E-A094-EFBF23FEBC8A}">
      <dgm:prSet/>
      <dgm:spPr/>
      <dgm:t>
        <a:bodyPr/>
        <a:lstStyle/>
        <a:p>
          <a:endParaRPr lang="en-US"/>
        </a:p>
      </dgm:t>
    </dgm:pt>
    <dgm:pt modelId="{F31CE1A9-24C3-4AF8-B129-914959492C14}">
      <dgm:prSet/>
      <dgm:spPr/>
      <dgm:t>
        <a:bodyPr/>
        <a:lstStyle/>
        <a:p>
          <a:r>
            <a:rPr lang="en-US"/>
            <a:t>As a result, they could not devote much of their land to food crops, which meant they had to rely on store owners and creditors to provide for their families. In this way, many farmers were trapped in a never-ending cycle of debt, unable to buy the land they farmed or to stop working for their creditors.</a:t>
          </a:r>
        </a:p>
      </dgm:t>
    </dgm:pt>
    <dgm:pt modelId="{F695CF15-8D88-4BF0-ACE0-D5F046775B47}" type="parTrans" cxnId="{419A18B5-6B65-466A-AAB0-A0B67C49CADF}">
      <dgm:prSet/>
      <dgm:spPr/>
      <dgm:t>
        <a:bodyPr/>
        <a:lstStyle/>
        <a:p>
          <a:endParaRPr lang="en-US"/>
        </a:p>
      </dgm:t>
    </dgm:pt>
    <dgm:pt modelId="{74BA8F14-E5DF-4B49-B57F-FCC935AAF03D}" type="sibTrans" cxnId="{419A18B5-6B65-466A-AAB0-A0B67C49CADF}">
      <dgm:prSet/>
      <dgm:spPr/>
      <dgm:t>
        <a:bodyPr/>
        <a:lstStyle/>
        <a:p>
          <a:endParaRPr lang="en-US"/>
        </a:p>
      </dgm:t>
    </dgm:pt>
    <dgm:pt modelId="{483E6E66-6535-C747-8B22-8F758CC25745}" type="pres">
      <dgm:prSet presAssocID="{ED5ABDA2-EBA2-44C2-8FFC-BA6F45060E4F}" presName="linear" presStyleCnt="0">
        <dgm:presLayoutVars>
          <dgm:animLvl val="lvl"/>
          <dgm:resizeHandles val="exact"/>
        </dgm:presLayoutVars>
      </dgm:prSet>
      <dgm:spPr/>
    </dgm:pt>
    <dgm:pt modelId="{3E1DBBB6-E195-9341-BCEC-AB96A51C27E9}" type="pres">
      <dgm:prSet presAssocID="{CFC3C08F-B751-4871-A810-14BACA2ACD1F}" presName="parentText" presStyleLbl="node1" presStyleIdx="0" presStyleCnt="3">
        <dgm:presLayoutVars>
          <dgm:chMax val="0"/>
          <dgm:bulletEnabled val="1"/>
        </dgm:presLayoutVars>
      </dgm:prSet>
      <dgm:spPr/>
    </dgm:pt>
    <dgm:pt modelId="{7D761D84-FEF0-A14B-A2F0-BD1B8241D54F}" type="pres">
      <dgm:prSet presAssocID="{B787889F-504A-478B-955D-D1B5E7C5E73C}" presName="spacer" presStyleCnt="0"/>
      <dgm:spPr/>
    </dgm:pt>
    <dgm:pt modelId="{5D4F58DC-C271-2D42-911A-B0C8DC41F816}" type="pres">
      <dgm:prSet presAssocID="{9DFAC5D5-E1DC-4D8E-95FC-4097E3EE2D8C}" presName="parentText" presStyleLbl="node1" presStyleIdx="1" presStyleCnt="3">
        <dgm:presLayoutVars>
          <dgm:chMax val="0"/>
          <dgm:bulletEnabled val="1"/>
        </dgm:presLayoutVars>
      </dgm:prSet>
      <dgm:spPr/>
    </dgm:pt>
    <dgm:pt modelId="{A919EDB1-FCCF-6046-A0A2-D7C432A42632}" type="pres">
      <dgm:prSet presAssocID="{77C53FA9-5455-461F-A1DE-05F0B9213061}" presName="spacer" presStyleCnt="0"/>
      <dgm:spPr/>
    </dgm:pt>
    <dgm:pt modelId="{9F0D8199-1D50-0E4D-99B4-F5FDD6554D60}" type="pres">
      <dgm:prSet presAssocID="{F31CE1A9-24C3-4AF8-B129-914959492C14}" presName="parentText" presStyleLbl="node1" presStyleIdx="2" presStyleCnt="3">
        <dgm:presLayoutVars>
          <dgm:chMax val="0"/>
          <dgm:bulletEnabled val="1"/>
        </dgm:presLayoutVars>
      </dgm:prSet>
      <dgm:spPr/>
    </dgm:pt>
  </dgm:ptLst>
  <dgm:cxnLst>
    <dgm:cxn modelId="{F76DED5F-0FDD-473E-A094-EFBF23FEBC8A}" srcId="{ED5ABDA2-EBA2-44C2-8FFC-BA6F45060E4F}" destId="{9DFAC5D5-E1DC-4D8E-95FC-4097E3EE2D8C}" srcOrd="1" destOrd="0" parTransId="{3ABCA336-9561-4046-A420-E6D9EBEB3F73}" sibTransId="{77C53FA9-5455-461F-A1DE-05F0B9213061}"/>
    <dgm:cxn modelId="{9634D986-D811-AC48-A19B-34228ED4B310}" type="presOf" srcId="{ED5ABDA2-EBA2-44C2-8FFC-BA6F45060E4F}" destId="{483E6E66-6535-C747-8B22-8F758CC25745}" srcOrd="0" destOrd="0" presId="urn:microsoft.com/office/officeart/2005/8/layout/vList2"/>
    <dgm:cxn modelId="{09FDB69A-5A02-B84B-AD56-4137DEC39B2E}" type="presOf" srcId="{9DFAC5D5-E1DC-4D8E-95FC-4097E3EE2D8C}" destId="{5D4F58DC-C271-2D42-911A-B0C8DC41F816}" srcOrd="0" destOrd="0" presId="urn:microsoft.com/office/officeart/2005/8/layout/vList2"/>
    <dgm:cxn modelId="{77AE99A7-3FE2-DE42-8518-727D72DF3E16}" type="presOf" srcId="{F31CE1A9-24C3-4AF8-B129-914959492C14}" destId="{9F0D8199-1D50-0E4D-99B4-F5FDD6554D60}" srcOrd="0" destOrd="0" presId="urn:microsoft.com/office/officeart/2005/8/layout/vList2"/>
    <dgm:cxn modelId="{419A18B5-6B65-466A-AAB0-A0B67C49CADF}" srcId="{ED5ABDA2-EBA2-44C2-8FFC-BA6F45060E4F}" destId="{F31CE1A9-24C3-4AF8-B129-914959492C14}" srcOrd="2" destOrd="0" parTransId="{F695CF15-8D88-4BF0-ACE0-D5F046775B47}" sibTransId="{74BA8F14-E5DF-4B49-B57F-FCC935AAF03D}"/>
    <dgm:cxn modelId="{BA97CED1-AFBB-4D75-90A8-D966013C14EC}" srcId="{ED5ABDA2-EBA2-44C2-8FFC-BA6F45060E4F}" destId="{CFC3C08F-B751-4871-A810-14BACA2ACD1F}" srcOrd="0" destOrd="0" parTransId="{4319B31A-E699-4885-89E6-7F7C34D047AF}" sibTransId="{B787889F-504A-478B-955D-D1B5E7C5E73C}"/>
    <dgm:cxn modelId="{084E3BEF-569D-7F4A-838C-551D7D1F45B1}" type="presOf" srcId="{CFC3C08F-B751-4871-A810-14BACA2ACD1F}" destId="{3E1DBBB6-E195-9341-BCEC-AB96A51C27E9}" srcOrd="0" destOrd="0" presId="urn:microsoft.com/office/officeart/2005/8/layout/vList2"/>
    <dgm:cxn modelId="{BD8FBD3C-09B9-1640-BD91-741874FA2205}" type="presParOf" srcId="{483E6E66-6535-C747-8B22-8F758CC25745}" destId="{3E1DBBB6-E195-9341-BCEC-AB96A51C27E9}" srcOrd="0" destOrd="0" presId="urn:microsoft.com/office/officeart/2005/8/layout/vList2"/>
    <dgm:cxn modelId="{1CC78BFF-4A91-5843-93E6-B1191C8DA761}" type="presParOf" srcId="{483E6E66-6535-C747-8B22-8F758CC25745}" destId="{7D761D84-FEF0-A14B-A2F0-BD1B8241D54F}" srcOrd="1" destOrd="0" presId="urn:microsoft.com/office/officeart/2005/8/layout/vList2"/>
    <dgm:cxn modelId="{4E791FC2-3930-E148-AA51-142BC3490422}" type="presParOf" srcId="{483E6E66-6535-C747-8B22-8F758CC25745}" destId="{5D4F58DC-C271-2D42-911A-B0C8DC41F816}" srcOrd="2" destOrd="0" presId="urn:microsoft.com/office/officeart/2005/8/layout/vList2"/>
    <dgm:cxn modelId="{3797D8C8-8D96-BE4B-ADFD-50C4787DE6C6}" type="presParOf" srcId="{483E6E66-6535-C747-8B22-8F758CC25745}" destId="{A919EDB1-FCCF-6046-A0A2-D7C432A42632}" srcOrd="3" destOrd="0" presId="urn:microsoft.com/office/officeart/2005/8/layout/vList2"/>
    <dgm:cxn modelId="{FBE11776-16A0-7942-8B22-E5A6B7932865}" type="presParOf" srcId="{483E6E66-6535-C747-8B22-8F758CC25745}" destId="{9F0D8199-1D50-0E4D-99B4-F5FDD6554D6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ABA79F-D9E2-490D-85CF-6973738740A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C2DB590-F2B7-4B88-BAD7-AF6B42E21557}">
      <dgm:prSet/>
      <dgm:spPr/>
      <dgm:t>
        <a:bodyPr/>
        <a:lstStyle/>
        <a:p>
          <a:r>
            <a:rPr lang="en-US"/>
            <a:t>In the century since such mechanization had begun, machines had replaced highly skilled craftspeople in one industry after another. </a:t>
          </a:r>
        </a:p>
      </dgm:t>
    </dgm:pt>
    <dgm:pt modelId="{D391D3E7-07B4-4DA2-92BE-2C599FC6CFBC}" type="parTrans" cxnId="{4331C0D1-8CF9-4163-8918-E0AC78CEB917}">
      <dgm:prSet/>
      <dgm:spPr/>
      <dgm:t>
        <a:bodyPr/>
        <a:lstStyle/>
        <a:p>
          <a:endParaRPr lang="en-US"/>
        </a:p>
      </dgm:t>
    </dgm:pt>
    <dgm:pt modelId="{3FC0ED69-0511-4A2C-A491-0C17C99276B2}" type="sibTrans" cxnId="{4331C0D1-8CF9-4163-8918-E0AC78CEB917}">
      <dgm:prSet/>
      <dgm:spPr/>
      <dgm:t>
        <a:bodyPr/>
        <a:lstStyle/>
        <a:p>
          <a:endParaRPr lang="en-US"/>
        </a:p>
      </dgm:t>
    </dgm:pt>
    <dgm:pt modelId="{8C5A82F5-047A-4FD1-9EA1-556091DBB58E}">
      <dgm:prSet/>
      <dgm:spPr/>
      <dgm:t>
        <a:bodyPr/>
        <a:lstStyle/>
        <a:p>
          <a:r>
            <a:rPr lang="en-US"/>
            <a:t>By reducing labor costs, such machines not only reduced manufacturing costs but lowered prices manufacturers charged consumers. </a:t>
          </a:r>
        </a:p>
      </dgm:t>
    </dgm:pt>
    <dgm:pt modelId="{57D86A70-9FBA-4156-9F90-92A51CD92632}" type="parTrans" cxnId="{C9FABFF6-81C5-4D91-A70D-B625B8B4F4D1}">
      <dgm:prSet/>
      <dgm:spPr/>
      <dgm:t>
        <a:bodyPr/>
        <a:lstStyle/>
        <a:p>
          <a:endParaRPr lang="en-US"/>
        </a:p>
      </dgm:t>
    </dgm:pt>
    <dgm:pt modelId="{82072F86-8BC6-4EE0-8252-7B21DC9B9111}" type="sibTrans" cxnId="{C9FABFF6-81C5-4D91-A70D-B625B8B4F4D1}">
      <dgm:prSet/>
      <dgm:spPr/>
      <dgm:t>
        <a:bodyPr/>
        <a:lstStyle/>
        <a:p>
          <a:endParaRPr lang="en-US"/>
        </a:p>
      </dgm:t>
    </dgm:pt>
    <dgm:pt modelId="{1A81F34F-0E95-42B0-9ABF-F46F9793D18B}">
      <dgm:prSet/>
      <dgm:spPr/>
      <dgm:t>
        <a:bodyPr/>
        <a:lstStyle/>
        <a:p>
          <a:r>
            <a:rPr lang="en-US"/>
            <a:t>In short, machine production created a growing abundance of products at cheaper prices.</a:t>
          </a:r>
        </a:p>
      </dgm:t>
    </dgm:pt>
    <dgm:pt modelId="{D2E7C62E-BC91-4C38-9081-9467A0E124CB}" type="parTrans" cxnId="{8FD9C945-1BD8-4732-B9E9-8EA2179B6A9F}">
      <dgm:prSet/>
      <dgm:spPr/>
      <dgm:t>
        <a:bodyPr/>
        <a:lstStyle/>
        <a:p>
          <a:endParaRPr lang="en-US"/>
        </a:p>
      </dgm:t>
    </dgm:pt>
    <dgm:pt modelId="{55D45F68-AACA-47C7-B4B1-CB9C8C131FF9}" type="sibTrans" cxnId="{8FD9C945-1BD8-4732-B9E9-8EA2179B6A9F}">
      <dgm:prSet/>
      <dgm:spPr/>
      <dgm:t>
        <a:bodyPr/>
        <a:lstStyle/>
        <a:p>
          <a:endParaRPr lang="en-US"/>
        </a:p>
      </dgm:t>
    </dgm:pt>
    <dgm:pt modelId="{43869C4A-5689-4591-8203-A8F1A1521292}" type="pres">
      <dgm:prSet presAssocID="{E2ABA79F-D9E2-490D-85CF-6973738740A4}" presName="root" presStyleCnt="0">
        <dgm:presLayoutVars>
          <dgm:dir/>
          <dgm:resizeHandles val="exact"/>
        </dgm:presLayoutVars>
      </dgm:prSet>
      <dgm:spPr/>
    </dgm:pt>
    <dgm:pt modelId="{B25F27FF-75CA-422D-AC72-2C58DF7F02C5}" type="pres">
      <dgm:prSet presAssocID="{5C2DB590-F2B7-4B88-BAD7-AF6B42E21557}" presName="compNode" presStyleCnt="0"/>
      <dgm:spPr/>
    </dgm:pt>
    <dgm:pt modelId="{5C264FA7-608F-4F7B-91A4-706692CE9110}" type="pres">
      <dgm:prSet presAssocID="{5C2DB590-F2B7-4B88-BAD7-AF6B42E21557}" presName="bgRect" presStyleLbl="bgShp" presStyleIdx="0" presStyleCnt="3"/>
      <dgm:spPr/>
    </dgm:pt>
    <dgm:pt modelId="{644E16FB-C54C-4091-88D7-AE8EAC3FDCB5}" type="pres">
      <dgm:prSet presAssocID="{5C2DB590-F2B7-4B88-BAD7-AF6B42E215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dozer"/>
        </a:ext>
      </dgm:extLst>
    </dgm:pt>
    <dgm:pt modelId="{CD425017-7F78-4207-BEAF-721C1F5B6A24}" type="pres">
      <dgm:prSet presAssocID="{5C2DB590-F2B7-4B88-BAD7-AF6B42E21557}" presName="spaceRect" presStyleCnt="0"/>
      <dgm:spPr/>
    </dgm:pt>
    <dgm:pt modelId="{1AF89F30-B2D7-46EF-B227-C34962713F14}" type="pres">
      <dgm:prSet presAssocID="{5C2DB590-F2B7-4B88-BAD7-AF6B42E21557}" presName="parTx" presStyleLbl="revTx" presStyleIdx="0" presStyleCnt="3">
        <dgm:presLayoutVars>
          <dgm:chMax val="0"/>
          <dgm:chPref val="0"/>
        </dgm:presLayoutVars>
      </dgm:prSet>
      <dgm:spPr/>
    </dgm:pt>
    <dgm:pt modelId="{A306FF41-9C5E-4F59-B595-516560A6F37A}" type="pres">
      <dgm:prSet presAssocID="{3FC0ED69-0511-4A2C-A491-0C17C99276B2}" presName="sibTrans" presStyleCnt="0"/>
      <dgm:spPr/>
    </dgm:pt>
    <dgm:pt modelId="{4CA7A90B-86B1-49BA-B7B2-79408A337190}" type="pres">
      <dgm:prSet presAssocID="{8C5A82F5-047A-4FD1-9EA1-556091DBB58E}" presName="compNode" presStyleCnt="0"/>
      <dgm:spPr/>
    </dgm:pt>
    <dgm:pt modelId="{56CF6100-7BC0-44D6-A9D8-E114BCD04951}" type="pres">
      <dgm:prSet presAssocID="{8C5A82F5-047A-4FD1-9EA1-556091DBB58E}" presName="bgRect" presStyleLbl="bgShp" presStyleIdx="1" presStyleCnt="3"/>
      <dgm:spPr/>
    </dgm:pt>
    <dgm:pt modelId="{8B255592-B557-4C26-981F-8F1831C8F699}" type="pres">
      <dgm:prSet presAssocID="{8C5A82F5-047A-4FD1-9EA1-556091DBB5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D2E135AE-FAD6-40FB-9285-F808ECE92F88}" type="pres">
      <dgm:prSet presAssocID="{8C5A82F5-047A-4FD1-9EA1-556091DBB58E}" presName="spaceRect" presStyleCnt="0"/>
      <dgm:spPr/>
    </dgm:pt>
    <dgm:pt modelId="{7588BC13-65ED-417E-968B-281B67BDCE8C}" type="pres">
      <dgm:prSet presAssocID="{8C5A82F5-047A-4FD1-9EA1-556091DBB58E}" presName="parTx" presStyleLbl="revTx" presStyleIdx="1" presStyleCnt="3">
        <dgm:presLayoutVars>
          <dgm:chMax val="0"/>
          <dgm:chPref val="0"/>
        </dgm:presLayoutVars>
      </dgm:prSet>
      <dgm:spPr/>
    </dgm:pt>
    <dgm:pt modelId="{53D883D1-4395-4DB3-BAC4-284291E61DE1}" type="pres">
      <dgm:prSet presAssocID="{82072F86-8BC6-4EE0-8252-7B21DC9B9111}" presName="sibTrans" presStyleCnt="0"/>
      <dgm:spPr/>
    </dgm:pt>
    <dgm:pt modelId="{835521ED-7BAF-4C0E-A9D1-37DB6E9F5C61}" type="pres">
      <dgm:prSet presAssocID="{1A81F34F-0E95-42B0-9ABF-F46F9793D18B}" presName="compNode" presStyleCnt="0"/>
      <dgm:spPr/>
    </dgm:pt>
    <dgm:pt modelId="{BA0A1B05-4E34-4BC6-9D6A-E58C8616F384}" type="pres">
      <dgm:prSet presAssocID="{1A81F34F-0E95-42B0-9ABF-F46F9793D18B}" presName="bgRect" presStyleLbl="bgShp" presStyleIdx="2" presStyleCnt="3"/>
      <dgm:spPr/>
    </dgm:pt>
    <dgm:pt modelId="{E527F8B8-A3CB-4589-880D-E74DC24F7065}" type="pres">
      <dgm:prSet presAssocID="{1A81F34F-0E95-42B0-9ABF-F46F9793D18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EB698C62-C99F-4132-A531-8861DFD0B110}" type="pres">
      <dgm:prSet presAssocID="{1A81F34F-0E95-42B0-9ABF-F46F9793D18B}" presName="spaceRect" presStyleCnt="0"/>
      <dgm:spPr/>
    </dgm:pt>
    <dgm:pt modelId="{3D41D8B3-C0F1-4B96-B877-85661D1BE110}" type="pres">
      <dgm:prSet presAssocID="{1A81F34F-0E95-42B0-9ABF-F46F9793D18B}" presName="parTx" presStyleLbl="revTx" presStyleIdx="2" presStyleCnt="3">
        <dgm:presLayoutVars>
          <dgm:chMax val="0"/>
          <dgm:chPref val="0"/>
        </dgm:presLayoutVars>
      </dgm:prSet>
      <dgm:spPr/>
    </dgm:pt>
  </dgm:ptLst>
  <dgm:cxnLst>
    <dgm:cxn modelId="{2114421B-0DEF-4CE5-90DD-BB7B2D8DD508}" type="presOf" srcId="{1A81F34F-0E95-42B0-9ABF-F46F9793D18B}" destId="{3D41D8B3-C0F1-4B96-B877-85661D1BE110}" srcOrd="0" destOrd="0" presId="urn:microsoft.com/office/officeart/2018/2/layout/IconVerticalSolidList"/>
    <dgm:cxn modelId="{8FD9C945-1BD8-4732-B9E9-8EA2179B6A9F}" srcId="{E2ABA79F-D9E2-490D-85CF-6973738740A4}" destId="{1A81F34F-0E95-42B0-9ABF-F46F9793D18B}" srcOrd="2" destOrd="0" parTransId="{D2E7C62E-BC91-4C38-9081-9467A0E124CB}" sibTransId="{55D45F68-AACA-47C7-B4B1-CB9C8C131FF9}"/>
    <dgm:cxn modelId="{CA3A074F-112F-4BA4-AAAA-76C0CC83BB13}" type="presOf" srcId="{8C5A82F5-047A-4FD1-9EA1-556091DBB58E}" destId="{7588BC13-65ED-417E-968B-281B67BDCE8C}" srcOrd="0" destOrd="0" presId="urn:microsoft.com/office/officeart/2018/2/layout/IconVerticalSolidList"/>
    <dgm:cxn modelId="{B7E1F298-CD6A-42A4-9B8A-7C8E7C85E14C}" type="presOf" srcId="{5C2DB590-F2B7-4B88-BAD7-AF6B42E21557}" destId="{1AF89F30-B2D7-46EF-B227-C34962713F14}" srcOrd="0" destOrd="0" presId="urn:microsoft.com/office/officeart/2018/2/layout/IconVerticalSolidList"/>
    <dgm:cxn modelId="{4331C0D1-8CF9-4163-8918-E0AC78CEB917}" srcId="{E2ABA79F-D9E2-490D-85CF-6973738740A4}" destId="{5C2DB590-F2B7-4B88-BAD7-AF6B42E21557}" srcOrd="0" destOrd="0" parTransId="{D391D3E7-07B4-4DA2-92BE-2C599FC6CFBC}" sibTransId="{3FC0ED69-0511-4A2C-A491-0C17C99276B2}"/>
    <dgm:cxn modelId="{51A919EE-E817-4F26-A7B4-EE02E3C59160}" type="presOf" srcId="{E2ABA79F-D9E2-490D-85CF-6973738740A4}" destId="{43869C4A-5689-4591-8203-A8F1A1521292}" srcOrd="0" destOrd="0" presId="urn:microsoft.com/office/officeart/2018/2/layout/IconVerticalSolidList"/>
    <dgm:cxn modelId="{C9FABFF6-81C5-4D91-A70D-B625B8B4F4D1}" srcId="{E2ABA79F-D9E2-490D-85CF-6973738740A4}" destId="{8C5A82F5-047A-4FD1-9EA1-556091DBB58E}" srcOrd="1" destOrd="0" parTransId="{57D86A70-9FBA-4156-9F90-92A51CD92632}" sibTransId="{82072F86-8BC6-4EE0-8252-7B21DC9B9111}"/>
    <dgm:cxn modelId="{DF9BC225-3B62-4C8A-BE53-8D5755ABB780}" type="presParOf" srcId="{43869C4A-5689-4591-8203-A8F1A1521292}" destId="{B25F27FF-75CA-422D-AC72-2C58DF7F02C5}" srcOrd="0" destOrd="0" presId="urn:microsoft.com/office/officeart/2018/2/layout/IconVerticalSolidList"/>
    <dgm:cxn modelId="{AE160DA6-D191-411D-ABE7-57EAC9834354}" type="presParOf" srcId="{B25F27FF-75CA-422D-AC72-2C58DF7F02C5}" destId="{5C264FA7-608F-4F7B-91A4-706692CE9110}" srcOrd="0" destOrd="0" presId="urn:microsoft.com/office/officeart/2018/2/layout/IconVerticalSolidList"/>
    <dgm:cxn modelId="{7DF26CC0-ACE7-4438-A053-B33B4600EF03}" type="presParOf" srcId="{B25F27FF-75CA-422D-AC72-2C58DF7F02C5}" destId="{644E16FB-C54C-4091-88D7-AE8EAC3FDCB5}" srcOrd="1" destOrd="0" presId="urn:microsoft.com/office/officeart/2018/2/layout/IconVerticalSolidList"/>
    <dgm:cxn modelId="{5400F6AA-6E8C-42DE-A7A2-3CFBA3901EF8}" type="presParOf" srcId="{B25F27FF-75CA-422D-AC72-2C58DF7F02C5}" destId="{CD425017-7F78-4207-BEAF-721C1F5B6A24}" srcOrd="2" destOrd="0" presId="urn:microsoft.com/office/officeart/2018/2/layout/IconVerticalSolidList"/>
    <dgm:cxn modelId="{81FC84CD-03E6-420D-BD60-A8F5D71713F4}" type="presParOf" srcId="{B25F27FF-75CA-422D-AC72-2C58DF7F02C5}" destId="{1AF89F30-B2D7-46EF-B227-C34962713F14}" srcOrd="3" destOrd="0" presId="urn:microsoft.com/office/officeart/2018/2/layout/IconVerticalSolidList"/>
    <dgm:cxn modelId="{BB966FDF-DD65-447E-B5B1-A07425254842}" type="presParOf" srcId="{43869C4A-5689-4591-8203-A8F1A1521292}" destId="{A306FF41-9C5E-4F59-B595-516560A6F37A}" srcOrd="1" destOrd="0" presId="urn:microsoft.com/office/officeart/2018/2/layout/IconVerticalSolidList"/>
    <dgm:cxn modelId="{099B1612-970A-41B0-BF0A-775A0A24BCB0}" type="presParOf" srcId="{43869C4A-5689-4591-8203-A8F1A1521292}" destId="{4CA7A90B-86B1-49BA-B7B2-79408A337190}" srcOrd="2" destOrd="0" presId="urn:microsoft.com/office/officeart/2018/2/layout/IconVerticalSolidList"/>
    <dgm:cxn modelId="{639CF879-3024-4555-A02D-9B3DA91D4A8A}" type="presParOf" srcId="{4CA7A90B-86B1-49BA-B7B2-79408A337190}" destId="{56CF6100-7BC0-44D6-A9D8-E114BCD04951}" srcOrd="0" destOrd="0" presId="urn:microsoft.com/office/officeart/2018/2/layout/IconVerticalSolidList"/>
    <dgm:cxn modelId="{AE12A5BC-F0E7-4429-A5FB-219ECD9D70AE}" type="presParOf" srcId="{4CA7A90B-86B1-49BA-B7B2-79408A337190}" destId="{8B255592-B557-4C26-981F-8F1831C8F699}" srcOrd="1" destOrd="0" presId="urn:microsoft.com/office/officeart/2018/2/layout/IconVerticalSolidList"/>
    <dgm:cxn modelId="{16F023CC-994E-4D5B-9915-0FD8FC190C76}" type="presParOf" srcId="{4CA7A90B-86B1-49BA-B7B2-79408A337190}" destId="{D2E135AE-FAD6-40FB-9285-F808ECE92F88}" srcOrd="2" destOrd="0" presId="urn:microsoft.com/office/officeart/2018/2/layout/IconVerticalSolidList"/>
    <dgm:cxn modelId="{3E000278-B14A-46B4-B443-8217585421B2}" type="presParOf" srcId="{4CA7A90B-86B1-49BA-B7B2-79408A337190}" destId="{7588BC13-65ED-417E-968B-281B67BDCE8C}" srcOrd="3" destOrd="0" presId="urn:microsoft.com/office/officeart/2018/2/layout/IconVerticalSolidList"/>
    <dgm:cxn modelId="{FC6AE0BC-ED65-46CE-B3AE-0BBF8BCC14AC}" type="presParOf" srcId="{43869C4A-5689-4591-8203-A8F1A1521292}" destId="{53D883D1-4395-4DB3-BAC4-284291E61DE1}" srcOrd="3" destOrd="0" presId="urn:microsoft.com/office/officeart/2018/2/layout/IconVerticalSolidList"/>
    <dgm:cxn modelId="{3E3B88B6-7863-4BDF-8463-457DB3C4CD5C}" type="presParOf" srcId="{43869C4A-5689-4591-8203-A8F1A1521292}" destId="{835521ED-7BAF-4C0E-A9D1-37DB6E9F5C61}" srcOrd="4" destOrd="0" presId="urn:microsoft.com/office/officeart/2018/2/layout/IconVerticalSolidList"/>
    <dgm:cxn modelId="{CCDD2F8A-C28C-4936-82F2-14319540C641}" type="presParOf" srcId="{835521ED-7BAF-4C0E-A9D1-37DB6E9F5C61}" destId="{BA0A1B05-4E34-4BC6-9D6A-E58C8616F384}" srcOrd="0" destOrd="0" presId="urn:microsoft.com/office/officeart/2018/2/layout/IconVerticalSolidList"/>
    <dgm:cxn modelId="{672CDEC3-669F-4F24-8A8F-7B7134741474}" type="presParOf" srcId="{835521ED-7BAF-4C0E-A9D1-37DB6E9F5C61}" destId="{E527F8B8-A3CB-4589-880D-E74DC24F7065}" srcOrd="1" destOrd="0" presId="urn:microsoft.com/office/officeart/2018/2/layout/IconVerticalSolidList"/>
    <dgm:cxn modelId="{A5E99C3A-CC6C-4166-A011-C1A26ADE0DB4}" type="presParOf" srcId="{835521ED-7BAF-4C0E-A9D1-37DB6E9F5C61}" destId="{EB698C62-C99F-4132-A531-8861DFD0B110}" srcOrd="2" destOrd="0" presId="urn:microsoft.com/office/officeart/2018/2/layout/IconVerticalSolidList"/>
    <dgm:cxn modelId="{BB9F5ECF-2EC3-44AB-8199-5FAE29536422}" type="presParOf" srcId="{835521ED-7BAF-4C0E-A9D1-37DB6E9F5C61}" destId="{3D41D8B3-C0F1-4B96-B877-85661D1BE11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3C2FCE3-B4AB-4386-8E09-45270098C25B}"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FF9CDA0D-DC37-4A41-9E11-C1FF0A556C75}">
      <dgm:prSet/>
      <dgm:spPr/>
      <dgm:t>
        <a:bodyPr/>
        <a:lstStyle/>
        <a:p>
          <a:r>
            <a:rPr lang="en-US"/>
            <a:t>Skilled craftspeople of earlier days had the satisfaction of seeing a product through from beginning to end. </a:t>
          </a:r>
        </a:p>
      </dgm:t>
    </dgm:pt>
    <dgm:pt modelId="{3AC805B8-7154-4570-BA5B-0519E96E9D07}" type="parTrans" cxnId="{2294F25F-8322-452C-B51D-D38E0FE045AC}">
      <dgm:prSet/>
      <dgm:spPr/>
      <dgm:t>
        <a:bodyPr/>
        <a:lstStyle/>
        <a:p>
          <a:endParaRPr lang="en-US"/>
        </a:p>
      </dgm:t>
    </dgm:pt>
    <dgm:pt modelId="{CFA57345-5D59-4CA1-99CA-E655E53A0ACF}" type="sibTrans" cxnId="{2294F25F-8322-452C-B51D-D38E0FE045AC}">
      <dgm:prSet/>
      <dgm:spPr/>
      <dgm:t>
        <a:bodyPr/>
        <a:lstStyle/>
        <a:p>
          <a:endParaRPr lang="en-US"/>
        </a:p>
      </dgm:t>
    </dgm:pt>
    <dgm:pt modelId="{804E8D35-CCC1-48A7-96F5-13D81F07E930}">
      <dgm:prSet/>
      <dgm:spPr/>
      <dgm:t>
        <a:bodyPr/>
        <a:lstStyle/>
        <a:p>
          <a:r>
            <a:rPr lang="en-US"/>
            <a:t>Machines, on the other hand, tended to subdivide production down into many small repetitive tasks with workers often doing only a single task. </a:t>
          </a:r>
        </a:p>
      </dgm:t>
    </dgm:pt>
    <dgm:pt modelId="{694EDFFD-40C4-44B9-B87D-23CA10B2CFAA}" type="parTrans" cxnId="{94C1C12F-73C7-4307-81AB-300697C70A81}">
      <dgm:prSet/>
      <dgm:spPr/>
      <dgm:t>
        <a:bodyPr/>
        <a:lstStyle/>
        <a:p>
          <a:endParaRPr lang="en-US"/>
        </a:p>
      </dgm:t>
    </dgm:pt>
    <dgm:pt modelId="{4340E6EA-C479-4146-9CFB-F99658B6A421}" type="sibTrans" cxnId="{94C1C12F-73C7-4307-81AB-300697C70A81}">
      <dgm:prSet/>
      <dgm:spPr/>
      <dgm:t>
        <a:bodyPr/>
        <a:lstStyle/>
        <a:p>
          <a:endParaRPr lang="en-US"/>
        </a:p>
      </dgm:t>
    </dgm:pt>
    <dgm:pt modelId="{29FB6748-849D-4303-A213-423EF3830848}">
      <dgm:prSet/>
      <dgm:spPr/>
      <dgm:t>
        <a:bodyPr/>
        <a:lstStyle/>
        <a:p>
          <a:r>
            <a:rPr lang="en-US"/>
            <a:t>The pace of work usually became faster and faster; work was often performed in factories built to house the machines. </a:t>
          </a:r>
        </a:p>
      </dgm:t>
    </dgm:pt>
    <dgm:pt modelId="{7D3683EE-850F-4F01-B411-9F4AB09A9FCD}" type="parTrans" cxnId="{C1AFBC81-4FDE-4D67-BFBA-DF6045717AB6}">
      <dgm:prSet/>
      <dgm:spPr/>
      <dgm:t>
        <a:bodyPr/>
        <a:lstStyle/>
        <a:p>
          <a:endParaRPr lang="en-US"/>
        </a:p>
      </dgm:t>
    </dgm:pt>
    <dgm:pt modelId="{3C496556-6544-4A5D-B0C9-B9186E6A839E}" type="sibTrans" cxnId="{C1AFBC81-4FDE-4D67-BFBA-DF6045717AB6}">
      <dgm:prSet/>
      <dgm:spPr/>
      <dgm:t>
        <a:bodyPr/>
        <a:lstStyle/>
        <a:p>
          <a:endParaRPr lang="en-US"/>
        </a:p>
      </dgm:t>
    </dgm:pt>
    <dgm:pt modelId="{F9F2B89F-A119-4150-9061-18DEC809E2C8}">
      <dgm:prSet/>
      <dgm:spPr/>
      <dgm:t>
        <a:bodyPr/>
        <a:lstStyle/>
        <a:p>
          <a:r>
            <a:rPr lang="en-US"/>
            <a:t>Finally, factory managers began to enforce an industrial discipline, forcing workers to work set hours which were often very long.</a:t>
          </a:r>
        </a:p>
      </dgm:t>
    </dgm:pt>
    <dgm:pt modelId="{A279F6D4-CAE3-469C-AD43-600F1F59CFDA}" type="parTrans" cxnId="{F7995768-08A7-489B-A3DE-B3A1B470E4A8}">
      <dgm:prSet/>
      <dgm:spPr/>
      <dgm:t>
        <a:bodyPr/>
        <a:lstStyle/>
        <a:p>
          <a:endParaRPr lang="en-US"/>
        </a:p>
      </dgm:t>
    </dgm:pt>
    <dgm:pt modelId="{6A7F8AD1-2301-423E-AE97-EC79357B26AE}" type="sibTrans" cxnId="{F7995768-08A7-489B-A3DE-B3A1B470E4A8}">
      <dgm:prSet/>
      <dgm:spPr/>
      <dgm:t>
        <a:bodyPr/>
        <a:lstStyle/>
        <a:p>
          <a:endParaRPr lang="en-US"/>
        </a:p>
      </dgm:t>
    </dgm:pt>
    <dgm:pt modelId="{B251BE9E-8ABF-AF46-A5D6-2BE50D4B4E2E}" type="pres">
      <dgm:prSet presAssocID="{E3C2FCE3-B4AB-4386-8E09-45270098C25B}" presName="outerComposite" presStyleCnt="0">
        <dgm:presLayoutVars>
          <dgm:chMax val="5"/>
          <dgm:dir/>
          <dgm:resizeHandles val="exact"/>
        </dgm:presLayoutVars>
      </dgm:prSet>
      <dgm:spPr/>
    </dgm:pt>
    <dgm:pt modelId="{C9DEEC1A-7DBE-0944-910D-548786AF4099}" type="pres">
      <dgm:prSet presAssocID="{E3C2FCE3-B4AB-4386-8E09-45270098C25B}" presName="dummyMaxCanvas" presStyleCnt="0">
        <dgm:presLayoutVars/>
      </dgm:prSet>
      <dgm:spPr/>
    </dgm:pt>
    <dgm:pt modelId="{EB7428A8-4028-784B-BE20-9F508F81EA09}" type="pres">
      <dgm:prSet presAssocID="{E3C2FCE3-B4AB-4386-8E09-45270098C25B}" presName="FourNodes_1" presStyleLbl="node1" presStyleIdx="0" presStyleCnt="4">
        <dgm:presLayoutVars>
          <dgm:bulletEnabled val="1"/>
        </dgm:presLayoutVars>
      </dgm:prSet>
      <dgm:spPr/>
    </dgm:pt>
    <dgm:pt modelId="{2D5D5A89-F8B7-7248-8CE7-DA77346C4D47}" type="pres">
      <dgm:prSet presAssocID="{E3C2FCE3-B4AB-4386-8E09-45270098C25B}" presName="FourNodes_2" presStyleLbl="node1" presStyleIdx="1" presStyleCnt="4">
        <dgm:presLayoutVars>
          <dgm:bulletEnabled val="1"/>
        </dgm:presLayoutVars>
      </dgm:prSet>
      <dgm:spPr/>
    </dgm:pt>
    <dgm:pt modelId="{BC67EC77-FAFB-1249-BB12-C24A9E02D85D}" type="pres">
      <dgm:prSet presAssocID="{E3C2FCE3-B4AB-4386-8E09-45270098C25B}" presName="FourNodes_3" presStyleLbl="node1" presStyleIdx="2" presStyleCnt="4">
        <dgm:presLayoutVars>
          <dgm:bulletEnabled val="1"/>
        </dgm:presLayoutVars>
      </dgm:prSet>
      <dgm:spPr/>
    </dgm:pt>
    <dgm:pt modelId="{BB879399-0D70-8244-A8EC-0F910DEC88EF}" type="pres">
      <dgm:prSet presAssocID="{E3C2FCE3-B4AB-4386-8E09-45270098C25B}" presName="FourNodes_4" presStyleLbl="node1" presStyleIdx="3" presStyleCnt="4">
        <dgm:presLayoutVars>
          <dgm:bulletEnabled val="1"/>
        </dgm:presLayoutVars>
      </dgm:prSet>
      <dgm:spPr/>
    </dgm:pt>
    <dgm:pt modelId="{6CFADF2B-6528-834B-AE4D-BFD6C78737D7}" type="pres">
      <dgm:prSet presAssocID="{E3C2FCE3-B4AB-4386-8E09-45270098C25B}" presName="FourConn_1-2" presStyleLbl="fgAccFollowNode1" presStyleIdx="0" presStyleCnt="3">
        <dgm:presLayoutVars>
          <dgm:bulletEnabled val="1"/>
        </dgm:presLayoutVars>
      </dgm:prSet>
      <dgm:spPr/>
    </dgm:pt>
    <dgm:pt modelId="{54E255A8-4A86-BD40-8EA2-1D3AE2D4871D}" type="pres">
      <dgm:prSet presAssocID="{E3C2FCE3-B4AB-4386-8E09-45270098C25B}" presName="FourConn_2-3" presStyleLbl="fgAccFollowNode1" presStyleIdx="1" presStyleCnt="3">
        <dgm:presLayoutVars>
          <dgm:bulletEnabled val="1"/>
        </dgm:presLayoutVars>
      </dgm:prSet>
      <dgm:spPr/>
    </dgm:pt>
    <dgm:pt modelId="{872BC071-EBE7-AB40-A1A4-0FC87F98A19D}" type="pres">
      <dgm:prSet presAssocID="{E3C2FCE3-B4AB-4386-8E09-45270098C25B}" presName="FourConn_3-4" presStyleLbl="fgAccFollowNode1" presStyleIdx="2" presStyleCnt="3">
        <dgm:presLayoutVars>
          <dgm:bulletEnabled val="1"/>
        </dgm:presLayoutVars>
      </dgm:prSet>
      <dgm:spPr/>
    </dgm:pt>
    <dgm:pt modelId="{F1B3F618-8C2E-9D41-B47D-8A3CC3BA8123}" type="pres">
      <dgm:prSet presAssocID="{E3C2FCE3-B4AB-4386-8E09-45270098C25B}" presName="FourNodes_1_text" presStyleLbl="node1" presStyleIdx="3" presStyleCnt="4">
        <dgm:presLayoutVars>
          <dgm:bulletEnabled val="1"/>
        </dgm:presLayoutVars>
      </dgm:prSet>
      <dgm:spPr/>
    </dgm:pt>
    <dgm:pt modelId="{97855000-2D8D-CD41-AB50-24678397FAB4}" type="pres">
      <dgm:prSet presAssocID="{E3C2FCE3-B4AB-4386-8E09-45270098C25B}" presName="FourNodes_2_text" presStyleLbl="node1" presStyleIdx="3" presStyleCnt="4">
        <dgm:presLayoutVars>
          <dgm:bulletEnabled val="1"/>
        </dgm:presLayoutVars>
      </dgm:prSet>
      <dgm:spPr/>
    </dgm:pt>
    <dgm:pt modelId="{9BF4276A-2C6C-0943-BEED-2D2B9A151546}" type="pres">
      <dgm:prSet presAssocID="{E3C2FCE3-B4AB-4386-8E09-45270098C25B}" presName="FourNodes_3_text" presStyleLbl="node1" presStyleIdx="3" presStyleCnt="4">
        <dgm:presLayoutVars>
          <dgm:bulletEnabled val="1"/>
        </dgm:presLayoutVars>
      </dgm:prSet>
      <dgm:spPr/>
    </dgm:pt>
    <dgm:pt modelId="{CF4A4144-1F99-3044-858E-3B3718A90A02}" type="pres">
      <dgm:prSet presAssocID="{E3C2FCE3-B4AB-4386-8E09-45270098C25B}" presName="FourNodes_4_text" presStyleLbl="node1" presStyleIdx="3" presStyleCnt="4">
        <dgm:presLayoutVars>
          <dgm:bulletEnabled val="1"/>
        </dgm:presLayoutVars>
      </dgm:prSet>
      <dgm:spPr/>
    </dgm:pt>
  </dgm:ptLst>
  <dgm:cxnLst>
    <dgm:cxn modelId="{A91CF500-ECAF-1240-AEF5-FB029AFB4C28}" type="presOf" srcId="{29FB6748-849D-4303-A213-423EF3830848}" destId="{BC67EC77-FAFB-1249-BB12-C24A9E02D85D}" srcOrd="0" destOrd="0" presId="urn:microsoft.com/office/officeart/2005/8/layout/vProcess5"/>
    <dgm:cxn modelId="{078DA00D-6FEC-0A44-8AE4-F0C97490D7E6}" type="presOf" srcId="{F9F2B89F-A119-4150-9061-18DEC809E2C8}" destId="{BB879399-0D70-8244-A8EC-0F910DEC88EF}" srcOrd="0" destOrd="0" presId="urn:microsoft.com/office/officeart/2005/8/layout/vProcess5"/>
    <dgm:cxn modelId="{94C1C12F-73C7-4307-81AB-300697C70A81}" srcId="{E3C2FCE3-B4AB-4386-8E09-45270098C25B}" destId="{804E8D35-CCC1-48A7-96F5-13D81F07E930}" srcOrd="1" destOrd="0" parTransId="{694EDFFD-40C4-44B9-B87D-23CA10B2CFAA}" sibTransId="{4340E6EA-C479-4146-9CFB-F99658B6A421}"/>
    <dgm:cxn modelId="{E00C6131-9ACA-AB4E-A5FF-3BF522BDBFDD}" type="presOf" srcId="{29FB6748-849D-4303-A213-423EF3830848}" destId="{9BF4276A-2C6C-0943-BEED-2D2B9A151546}" srcOrd="1" destOrd="0" presId="urn:microsoft.com/office/officeart/2005/8/layout/vProcess5"/>
    <dgm:cxn modelId="{0AD26738-61BD-DA42-9ADA-507BE4030802}" type="presOf" srcId="{FF9CDA0D-DC37-4A41-9E11-C1FF0A556C75}" destId="{F1B3F618-8C2E-9D41-B47D-8A3CC3BA8123}" srcOrd="1" destOrd="0" presId="urn:microsoft.com/office/officeart/2005/8/layout/vProcess5"/>
    <dgm:cxn modelId="{4F6D764D-E518-D140-AFE4-9FD80D1C03A7}" type="presOf" srcId="{FF9CDA0D-DC37-4A41-9E11-C1FF0A556C75}" destId="{EB7428A8-4028-784B-BE20-9F508F81EA09}" srcOrd="0" destOrd="0" presId="urn:microsoft.com/office/officeart/2005/8/layout/vProcess5"/>
    <dgm:cxn modelId="{8F303E56-516F-A344-860D-829EA21A4E8F}" type="presOf" srcId="{3C496556-6544-4A5D-B0C9-B9186E6A839E}" destId="{872BC071-EBE7-AB40-A1A4-0FC87F98A19D}" srcOrd="0" destOrd="0" presId="urn:microsoft.com/office/officeart/2005/8/layout/vProcess5"/>
    <dgm:cxn modelId="{2294F25F-8322-452C-B51D-D38E0FE045AC}" srcId="{E3C2FCE3-B4AB-4386-8E09-45270098C25B}" destId="{FF9CDA0D-DC37-4A41-9E11-C1FF0A556C75}" srcOrd="0" destOrd="0" parTransId="{3AC805B8-7154-4570-BA5B-0519E96E9D07}" sibTransId="{CFA57345-5D59-4CA1-99CA-E655E53A0ACF}"/>
    <dgm:cxn modelId="{F7995768-08A7-489B-A3DE-B3A1B470E4A8}" srcId="{E3C2FCE3-B4AB-4386-8E09-45270098C25B}" destId="{F9F2B89F-A119-4150-9061-18DEC809E2C8}" srcOrd="3" destOrd="0" parTransId="{A279F6D4-CAE3-469C-AD43-600F1F59CFDA}" sibTransId="{6A7F8AD1-2301-423E-AE97-EC79357B26AE}"/>
    <dgm:cxn modelId="{EB7B6968-97D3-2041-B822-27ACC3189FF6}" type="presOf" srcId="{4340E6EA-C479-4146-9CFB-F99658B6A421}" destId="{54E255A8-4A86-BD40-8EA2-1D3AE2D4871D}" srcOrd="0" destOrd="0" presId="urn:microsoft.com/office/officeart/2005/8/layout/vProcess5"/>
    <dgm:cxn modelId="{083D566A-857C-5545-B303-BA7A2298784E}" type="presOf" srcId="{804E8D35-CCC1-48A7-96F5-13D81F07E930}" destId="{97855000-2D8D-CD41-AB50-24678397FAB4}" srcOrd="1" destOrd="0" presId="urn:microsoft.com/office/officeart/2005/8/layout/vProcess5"/>
    <dgm:cxn modelId="{C1AFBC81-4FDE-4D67-BFBA-DF6045717AB6}" srcId="{E3C2FCE3-B4AB-4386-8E09-45270098C25B}" destId="{29FB6748-849D-4303-A213-423EF3830848}" srcOrd="2" destOrd="0" parTransId="{7D3683EE-850F-4F01-B411-9F4AB09A9FCD}" sibTransId="{3C496556-6544-4A5D-B0C9-B9186E6A839E}"/>
    <dgm:cxn modelId="{6A4A6AB4-F504-1749-AEEC-221EBA5D3F2F}" type="presOf" srcId="{CFA57345-5D59-4CA1-99CA-E655E53A0ACF}" destId="{6CFADF2B-6528-834B-AE4D-BFD6C78737D7}" srcOrd="0" destOrd="0" presId="urn:microsoft.com/office/officeart/2005/8/layout/vProcess5"/>
    <dgm:cxn modelId="{7F61D8DB-8454-EB4D-A43A-274B3C7BE78F}" type="presOf" srcId="{F9F2B89F-A119-4150-9061-18DEC809E2C8}" destId="{CF4A4144-1F99-3044-858E-3B3718A90A02}" srcOrd="1" destOrd="0" presId="urn:microsoft.com/office/officeart/2005/8/layout/vProcess5"/>
    <dgm:cxn modelId="{4F3467DF-DDD9-1747-963E-62B0D7966A2D}" type="presOf" srcId="{E3C2FCE3-B4AB-4386-8E09-45270098C25B}" destId="{B251BE9E-8ABF-AF46-A5D6-2BE50D4B4E2E}" srcOrd="0" destOrd="0" presId="urn:microsoft.com/office/officeart/2005/8/layout/vProcess5"/>
    <dgm:cxn modelId="{F1F425F6-0D01-BB48-B999-0822DAF5DE19}" type="presOf" srcId="{804E8D35-CCC1-48A7-96F5-13D81F07E930}" destId="{2D5D5A89-F8B7-7248-8CE7-DA77346C4D47}" srcOrd="0" destOrd="0" presId="urn:microsoft.com/office/officeart/2005/8/layout/vProcess5"/>
    <dgm:cxn modelId="{AAE86B6A-63D0-BA48-BE3B-C182E9FCD989}" type="presParOf" srcId="{B251BE9E-8ABF-AF46-A5D6-2BE50D4B4E2E}" destId="{C9DEEC1A-7DBE-0944-910D-548786AF4099}" srcOrd="0" destOrd="0" presId="urn:microsoft.com/office/officeart/2005/8/layout/vProcess5"/>
    <dgm:cxn modelId="{ED5A0A25-1A02-4545-BABF-5332061B7E5B}" type="presParOf" srcId="{B251BE9E-8ABF-AF46-A5D6-2BE50D4B4E2E}" destId="{EB7428A8-4028-784B-BE20-9F508F81EA09}" srcOrd="1" destOrd="0" presId="urn:microsoft.com/office/officeart/2005/8/layout/vProcess5"/>
    <dgm:cxn modelId="{32C9BCE9-0AEF-3A4D-AA1F-4229150672D1}" type="presParOf" srcId="{B251BE9E-8ABF-AF46-A5D6-2BE50D4B4E2E}" destId="{2D5D5A89-F8B7-7248-8CE7-DA77346C4D47}" srcOrd="2" destOrd="0" presId="urn:microsoft.com/office/officeart/2005/8/layout/vProcess5"/>
    <dgm:cxn modelId="{306723A6-852A-F444-AFF5-3729712922D9}" type="presParOf" srcId="{B251BE9E-8ABF-AF46-A5D6-2BE50D4B4E2E}" destId="{BC67EC77-FAFB-1249-BB12-C24A9E02D85D}" srcOrd="3" destOrd="0" presId="urn:microsoft.com/office/officeart/2005/8/layout/vProcess5"/>
    <dgm:cxn modelId="{C87B4A8D-9D14-7448-AC48-439D9642E841}" type="presParOf" srcId="{B251BE9E-8ABF-AF46-A5D6-2BE50D4B4E2E}" destId="{BB879399-0D70-8244-A8EC-0F910DEC88EF}" srcOrd="4" destOrd="0" presId="urn:microsoft.com/office/officeart/2005/8/layout/vProcess5"/>
    <dgm:cxn modelId="{B3867DFC-902C-9A42-B19D-AED19C344858}" type="presParOf" srcId="{B251BE9E-8ABF-AF46-A5D6-2BE50D4B4E2E}" destId="{6CFADF2B-6528-834B-AE4D-BFD6C78737D7}" srcOrd="5" destOrd="0" presId="urn:microsoft.com/office/officeart/2005/8/layout/vProcess5"/>
    <dgm:cxn modelId="{430ED865-6243-E445-9024-B89408CDE8C9}" type="presParOf" srcId="{B251BE9E-8ABF-AF46-A5D6-2BE50D4B4E2E}" destId="{54E255A8-4A86-BD40-8EA2-1D3AE2D4871D}" srcOrd="6" destOrd="0" presId="urn:microsoft.com/office/officeart/2005/8/layout/vProcess5"/>
    <dgm:cxn modelId="{F28EFFAB-5D9E-7A48-A995-F3548FDFA40D}" type="presParOf" srcId="{B251BE9E-8ABF-AF46-A5D6-2BE50D4B4E2E}" destId="{872BC071-EBE7-AB40-A1A4-0FC87F98A19D}" srcOrd="7" destOrd="0" presId="urn:microsoft.com/office/officeart/2005/8/layout/vProcess5"/>
    <dgm:cxn modelId="{EFF3D18A-6AF3-D84D-9B93-B6C19CD5A9B9}" type="presParOf" srcId="{B251BE9E-8ABF-AF46-A5D6-2BE50D4B4E2E}" destId="{F1B3F618-8C2E-9D41-B47D-8A3CC3BA8123}" srcOrd="8" destOrd="0" presId="urn:microsoft.com/office/officeart/2005/8/layout/vProcess5"/>
    <dgm:cxn modelId="{59A4FAB1-D135-2440-B31F-1F55D6269C8D}" type="presParOf" srcId="{B251BE9E-8ABF-AF46-A5D6-2BE50D4B4E2E}" destId="{97855000-2D8D-CD41-AB50-24678397FAB4}" srcOrd="9" destOrd="0" presId="urn:microsoft.com/office/officeart/2005/8/layout/vProcess5"/>
    <dgm:cxn modelId="{D79EBEED-A5F3-5949-B1A8-91468BFB1BAB}" type="presParOf" srcId="{B251BE9E-8ABF-AF46-A5D6-2BE50D4B4E2E}" destId="{9BF4276A-2C6C-0943-BEED-2D2B9A151546}" srcOrd="10" destOrd="0" presId="urn:microsoft.com/office/officeart/2005/8/layout/vProcess5"/>
    <dgm:cxn modelId="{96DC3F3B-0BF2-4E42-9D48-A2C18C71037E}" type="presParOf" srcId="{B251BE9E-8ABF-AF46-A5D6-2BE50D4B4E2E}" destId="{CF4A4144-1F99-3044-858E-3B3718A90A0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A6ECEB-2189-43A2-9623-4B0232CB991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FD88477-8983-4642-BE17-10D315A2E27D}">
      <dgm:prSet/>
      <dgm:spPr/>
      <dgm:t>
        <a:bodyPr/>
        <a:lstStyle/>
        <a:p>
          <a:r>
            <a:rPr lang="en-US"/>
            <a:t>14-16 hours a day</a:t>
          </a:r>
        </a:p>
      </dgm:t>
    </dgm:pt>
    <dgm:pt modelId="{E17FC25A-CC92-4BE2-A619-B419BCA586E7}" type="parTrans" cxnId="{22A034CC-0713-42D2-99A4-569C7D675792}">
      <dgm:prSet/>
      <dgm:spPr/>
      <dgm:t>
        <a:bodyPr/>
        <a:lstStyle/>
        <a:p>
          <a:endParaRPr lang="en-US"/>
        </a:p>
      </dgm:t>
    </dgm:pt>
    <dgm:pt modelId="{62F157CF-773F-42F1-9F8F-89E3BBE94659}" type="sibTrans" cxnId="{22A034CC-0713-42D2-99A4-569C7D675792}">
      <dgm:prSet/>
      <dgm:spPr/>
      <dgm:t>
        <a:bodyPr/>
        <a:lstStyle/>
        <a:p>
          <a:endParaRPr lang="en-US"/>
        </a:p>
      </dgm:t>
    </dgm:pt>
    <dgm:pt modelId="{B671D3DF-5108-46DB-B9DC-87C24FC2B069}">
      <dgm:prSet/>
      <dgm:spPr/>
      <dgm:t>
        <a:bodyPr/>
        <a:lstStyle/>
        <a:p>
          <a:r>
            <a:rPr lang="en-US"/>
            <a:t>6 days a week</a:t>
          </a:r>
        </a:p>
      </dgm:t>
    </dgm:pt>
    <dgm:pt modelId="{25C6E5A9-B3AC-4AFB-9E28-D846233531A4}" type="parTrans" cxnId="{53DC76D5-787A-4AB9-AB1D-194579AFC5BA}">
      <dgm:prSet/>
      <dgm:spPr/>
      <dgm:t>
        <a:bodyPr/>
        <a:lstStyle/>
        <a:p>
          <a:endParaRPr lang="en-US"/>
        </a:p>
      </dgm:t>
    </dgm:pt>
    <dgm:pt modelId="{599F2CDD-5110-4185-ACEB-FC25D6699F83}" type="sibTrans" cxnId="{53DC76D5-787A-4AB9-AB1D-194579AFC5BA}">
      <dgm:prSet/>
      <dgm:spPr/>
      <dgm:t>
        <a:bodyPr/>
        <a:lstStyle/>
        <a:p>
          <a:endParaRPr lang="en-US"/>
        </a:p>
      </dgm:t>
    </dgm:pt>
    <dgm:pt modelId="{D873B39B-01E1-4485-AA70-BB16A8DDC91A}" type="pres">
      <dgm:prSet presAssocID="{85A6ECEB-2189-43A2-9623-4B0232CB991F}" presName="root" presStyleCnt="0">
        <dgm:presLayoutVars>
          <dgm:dir/>
          <dgm:resizeHandles val="exact"/>
        </dgm:presLayoutVars>
      </dgm:prSet>
      <dgm:spPr/>
    </dgm:pt>
    <dgm:pt modelId="{596FD895-B766-4E31-AEC0-36D77B023947}" type="pres">
      <dgm:prSet presAssocID="{BFD88477-8983-4642-BE17-10D315A2E27D}" presName="compNode" presStyleCnt="0"/>
      <dgm:spPr/>
    </dgm:pt>
    <dgm:pt modelId="{615D7199-25E4-4C90-9983-8067F10A1A49}" type="pres">
      <dgm:prSet presAssocID="{BFD88477-8983-4642-BE17-10D315A2E27D}" presName="bgRect" presStyleLbl="bgShp" presStyleIdx="0" presStyleCnt="2"/>
      <dgm:spPr/>
    </dgm:pt>
    <dgm:pt modelId="{E477D93B-648E-44A2-9AD5-3AE7A5C538CF}" type="pres">
      <dgm:prSet presAssocID="{BFD88477-8983-4642-BE17-10D315A2E27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25B0B0E3-3CA8-45FB-BF2A-8BF9E8732300}" type="pres">
      <dgm:prSet presAssocID="{BFD88477-8983-4642-BE17-10D315A2E27D}" presName="spaceRect" presStyleCnt="0"/>
      <dgm:spPr/>
    </dgm:pt>
    <dgm:pt modelId="{0B98B979-E0D1-4385-AB44-282910BD1C8A}" type="pres">
      <dgm:prSet presAssocID="{BFD88477-8983-4642-BE17-10D315A2E27D}" presName="parTx" presStyleLbl="revTx" presStyleIdx="0" presStyleCnt="2">
        <dgm:presLayoutVars>
          <dgm:chMax val="0"/>
          <dgm:chPref val="0"/>
        </dgm:presLayoutVars>
      </dgm:prSet>
      <dgm:spPr/>
    </dgm:pt>
    <dgm:pt modelId="{6C995D08-0F9C-4E23-BFD5-E356A5892E04}" type="pres">
      <dgm:prSet presAssocID="{62F157CF-773F-42F1-9F8F-89E3BBE94659}" presName="sibTrans" presStyleCnt="0"/>
      <dgm:spPr/>
    </dgm:pt>
    <dgm:pt modelId="{E6A59F22-5450-4334-97D4-B3C0A825A350}" type="pres">
      <dgm:prSet presAssocID="{B671D3DF-5108-46DB-B9DC-87C24FC2B069}" presName="compNode" presStyleCnt="0"/>
      <dgm:spPr/>
    </dgm:pt>
    <dgm:pt modelId="{BCE3BDE4-E2A2-4876-BDE3-4A8304E17FC5}" type="pres">
      <dgm:prSet presAssocID="{B671D3DF-5108-46DB-B9DC-87C24FC2B069}" presName="bgRect" presStyleLbl="bgShp" presStyleIdx="1" presStyleCnt="2"/>
      <dgm:spPr/>
    </dgm:pt>
    <dgm:pt modelId="{CF86BA22-D41D-45E3-9F75-846A332E6B5B}" type="pres">
      <dgm:prSet presAssocID="{B671D3DF-5108-46DB-B9DC-87C24FC2B06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AD187FE-44A6-4656-BA3F-B4563B8F1B86}" type="pres">
      <dgm:prSet presAssocID="{B671D3DF-5108-46DB-B9DC-87C24FC2B069}" presName="spaceRect" presStyleCnt="0"/>
      <dgm:spPr/>
    </dgm:pt>
    <dgm:pt modelId="{1AA85293-C376-432A-8601-2FD3E8B8D416}" type="pres">
      <dgm:prSet presAssocID="{B671D3DF-5108-46DB-B9DC-87C24FC2B069}" presName="parTx" presStyleLbl="revTx" presStyleIdx="1" presStyleCnt="2">
        <dgm:presLayoutVars>
          <dgm:chMax val="0"/>
          <dgm:chPref val="0"/>
        </dgm:presLayoutVars>
      </dgm:prSet>
      <dgm:spPr/>
    </dgm:pt>
  </dgm:ptLst>
  <dgm:cxnLst>
    <dgm:cxn modelId="{AE2BF03F-25A4-45D5-9781-D9BD7D8A5914}" type="presOf" srcId="{BFD88477-8983-4642-BE17-10D315A2E27D}" destId="{0B98B979-E0D1-4385-AB44-282910BD1C8A}" srcOrd="0" destOrd="0" presId="urn:microsoft.com/office/officeart/2018/2/layout/IconVerticalSolidList"/>
    <dgm:cxn modelId="{0DD5F64B-F312-46D1-888A-20CA86FBD985}" type="presOf" srcId="{85A6ECEB-2189-43A2-9623-4B0232CB991F}" destId="{D873B39B-01E1-4485-AA70-BB16A8DDC91A}" srcOrd="0" destOrd="0" presId="urn:microsoft.com/office/officeart/2018/2/layout/IconVerticalSolidList"/>
    <dgm:cxn modelId="{22A034CC-0713-42D2-99A4-569C7D675792}" srcId="{85A6ECEB-2189-43A2-9623-4B0232CB991F}" destId="{BFD88477-8983-4642-BE17-10D315A2E27D}" srcOrd="0" destOrd="0" parTransId="{E17FC25A-CC92-4BE2-A619-B419BCA586E7}" sibTransId="{62F157CF-773F-42F1-9F8F-89E3BBE94659}"/>
    <dgm:cxn modelId="{53DC76D5-787A-4AB9-AB1D-194579AFC5BA}" srcId="{85A6ECEB-2189-43A2-9623-4B0232CB991F}" destId="{B671D3DF-5108-46DB-B9DC-87C24FC2B069}" srcOrd="1" destOrd="0" parTransId="{25C6E5A9-B3AC-4AFB-9E28-D846233531A4}" sibTransId="{599F2CDD-5110-4185-ACEB-FC25D6699F83}"/>
    <dgm:cxn modelId="{B2DCE8EF-0263-49E1-A610-D849C7A74D74}" type="presOf" srcId="{B671D3DF-5108-46DB-B9DC-87C24FC2B069}" destId="{1AA85293-C376-432A-8601-2FD3E8B8D416}" srcOrd="0" destOrd="0" presId="urn:microsoft.com/office/officeart/2018/2/layout/IconVerticalSolidList"/>
    <dgm:cxn modelId="{212A44D3-A217-4B0C-A246-100DE50F662B}" type="presParOf" srcId="{D873B39B-01E1-4485-AA70-BB16A8DDC91A}" destId="{596FD895-B766-4E31-AEC0-36D77B023947}" srcOrd="0" destOrd="0" presId="urn:microsoft.com/office/officeart/2018/2/layout/IconVerticalSolidList"/>
    <dgm:cxn modelId="{3A77ADC2-3919-4064-85F0-126EF6851785}" type="presParOf" srcId="{596FD895-B766-4E31-AEC0-36D77B023947}" destId="{615D7199-25E4-4C90-9983-8067F10A1A49}" srcOrd="0" destOrd="0" presId="urn:microsoft.com/office/officeart/2018/2/layout/IconVerticalSolidList"/>
    <dgm:cxn modelId="{389454F0-04C7-4302-A10C-351A5DB49D17}" type="presParOf" srcId="{596FD895-B766-4E31-AEC0-36D77B023947}" destId="{E477D93B-648E-44A2-9AD5-3AE7A5C538CF}" srcOrd="1" destOrd="0" presId="urn:microsoft.com/office/officeart/2018/2/layout/IconVerticalSolidList"/>
    <dgm:cxn modelId="{3C90F8CC-0B90-4637-8C91-EE9FAE50C94F}" type="presParOf" srcId="{596FD895-B766-4E31-AEC0-36D77B023947}" destId="{25B0B0E3-3CA8-45FB-BF2A-8BF9E8732300}" srcOrd="2" destOrd="0" presId="urn:microsoft.com/office/officeart/2018/2/layout/IconVerticalSolidList"/>
    <dgm:cxn modelId="{8190FF75-CD71-459D-B8E3-9A15131D79D2}" type="presParOf" srcId="{596FD895-B766-4E31-AEC0-36D77B023947}" destId="{0B98B979-E0D1-4385-AB44-282910BD1C8A}" srcOrd="3" destOrd="0" presId="urn:microsoft.com/office/officeart/2018/2/layout/IconVerticalSolidList"/>
    <dgm:cxn modelId="{E0B9F24D-EDD6-4A9B-A772-4D99FF73E733}" type="presParOf" srcId="{D873B39B-01E1-4485-AA70-BB16A8DDC91A}" destId="{6C995D08-0F9C-4E23-BFD5-E356A5892E04}" srcOrd="1" destOrd="0" presId="urn:microsoft.com/office/officeart/2018/2/layout/IconVerticalSolidList"/>
    <dgm:cxn modelId="{863196DB-C805-4E00-8895-3872195DB10E}" type="presParOf" srcId="{D873B39B-01E1-4485-AA70-BB16A8DDC91A}" destId="{E6A59F22-5450-4334-97D4-B3C0A825A350}" srcOrd="2" destOrd="0" presId="urn:microsoft.com/office/officeart/2018/2/layout/IconVerticalSolidList"/>
    <dgm:cxn modelId="{54940760-4482-4CD5-B491-46B5A8BD5C18}" type="presParOf" srcId="{E6A59F22-5450-4334-97D4-B3C0A825A350}" destId="{BCE3BDE4-E2A2-4876-BDE3-4A8304E17FC5}" srcOrd="0" destOrd="0" presId="urn:microsoft.com/office/officeart/2018/2/layout/IconVerticalSolidList"/>
    <dgm:cxn modelId="{D410DC0F-5768-4E5A-B104-E417647EEF6B}" type="presParOf" srcId="{E6A59F22-5450-4334-97D4-B3C0A825A350}" destId="{CF86BA22-D41D-45E3-9F75-846A332E6B5B}" srcOrd="1" destOrd="0" presId="urn:microsoft.com/office/officeart/2018/2/layout/IconVerticalSolidList"/>
    <dgm:cxn modelId="{2D8AB066-DE81-478F-BD11-949A8A83BD50}" type="presParOf" srcId="{E6A59F22-5450-4334-97D4-B3C0A825A350}" destId="{EAD187FE-44A6-4656-BA3F-B4563B8F1B86}" srcOrd="2" destOrd="0" presId="urn:microsoft.com/office/officeart/2018/2/layout/IconVerticalSolidList"/>
    <dgm:cxn modelId="{AD26BE1B-D056-4B15-B2D5-5E80C83B9FD8}" type="presParOf" srcId="{E6A59F22-5450-4334-97D4-B3C0A825A350}" destId="{1AA85293-C376-432A-8601-2FD3E8B8D41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3FF007-54B8-4B84-88DA-9069EB6F771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CE04F81-6304-4E28-A5D6-8B5AD5A1DAD4}">
      <dgm:prSet/>
      <dgm:spPr/>
      <dgm:t>
        <a:bodyPr/>
        <a:lstStyle/>
        <a:p>
          <a:r>
            <a:rPr lang="en-US"/>
            <a:t>Wealthy industrialists</a:t>
          </a:r>
        </a:p>
      </dgm:t>
    </dgm:pt>
    <dgm:pt modelId="{D442A076-A3FC-47E3-8217-7E96B7A9C51D}" type="parTrans" cxnId="{3983EC22-72AB-4AF6-87E9-622458FFA3A6}">
      <dgm:prSet/>
      <dgm:spPr/>
      <dgm:t>
        <a:bodyPr/>
        <a:lstStyle/>
        <a:p>
          <a:endParaRPr lang="en-US"/>
        </a:p>
      </dgm:t>
    </dgm:pt>
    <dgm:pt modelId="{645EF7E3-5DE6-4A04-B03A-52BE342F46C6}" type="sibTrans" cxnId="{3983EC22-72AB-4AF6-87E9-622458FFA3A6}">
      <dgm:prSet/>
      <dgm:spPr/>
      <dgm:t>
        <a:bodyPr/>
        <a:lstStyle/>
        <a:p>
          <a:endParaRPr lang="en-US"/>
        </a:p>
      </dgm:t>
    </dgm:pt>
    <dgm:pt modelId="{7DD5FC2F-7D3E-4094-93F0-B91D734E702A}">
      <dgm:prSet/>
      <dgm:spPr/>
      <dgm:t>
        <a:bodyPr/>
        <a:lstStyle/>
        <a:p>
          <a:r>
            <a:rPr lang="en-US"/>
            <a:t>Prosperous middle class</a:t>
          </a:r>
        </a:p>
      </dgm:t>
    </dgm:pt>
    <dgm:pt modelId="{ED60D217-B994-410F-8B18-CE32F511CAE1}" type="parTrans" cxnId="{615C95E5-2E5D-4D89-8DEA-78924BD0DFCD}">
      <dgm:prSet/>
      <dgm:spPr/>
      <dgm:t>
        <a:bodyPr/>
        <a:lstStyle/>
        <a:p>
          <a:endParaRPr lang="en-US"/>
        </a:p>
      </dgm:t>
    </dgm:pt>
    <dgm:pt modelId="{BDE16E2C-C9C0-4331-A7C9-80E0F3EE58B9}" type="sibTrans" cxnId="{615C95E5-2E5D-4D89-8DEA-78924BD0DFCD}">
      <dgm:prSet/>
      <dgm:spPr/>
      <dgm:t>
        <a:bodyPr/>
        <a:lstStyle/>
        <a:p>
          <a:endParaRPr lang="en-US"/>
        </a:p>
      </dgm:t>
    </dgm:pt>
    <dgm:pt modelId="{649523BF-5197-4A16-880F-59B3B8CCA58E}">
      <dgm:prSet/>
      <dgm:spPr/>
      <dgm:t>
        <a:bodyPr/>
        <a:lstStyle/>
        <a:p>
          <a:r>
            <a:rPr lang="en-US"/>
            <a:t>Expanded blue-collar working class</a:t>
          </a:r>
        </a:p>
      </dgm:t>
    </dgm:pt>
    <dgm:pt modelId="{ABDC1992-6ED8-4D50-81EF-8046776A28F3}" type="parTrans" cxnId="{BACF0E09-4B57-4530-B4A8-5CE8DA0E915B}">
      <dgm:prSet/>
      <dgm:spPr/>
      <dgm:t>
        <a:bodyPr/>
        <a:lstStyle/>
        <a:p>
          <a:endParaRPr lang="en-US"/>
        </a:p>
      </dgm:t>
    </dgm:pt>
    <dgm:pt modelId="{57DE8714-10FE-43BD-8F87-A9BDCE212644}" type="sibTrans" cxnId="{BACF0E09-4B57-4530-B4A8-5CE8DA0E915B}">
      <dgm:prSet/>
      <dgm:spPr/>
      <dgm:t>
        <a:bodyPr/>
        <a:lstStyle/>
        <a:p>
          <a:endParaRPr lang="en-US"/>
        </a:p>
      </dgm:t>
    </dgm:pt>
    <dgm:pt modelId="{0C66942A-6C99-46F8-838A-156C6F348642}">
      <dgm:prSet/>
      <dgm:spPr/>
      <dgm:t>
        <a:bodyPr/>
        <a:lstStyle/>
        <a:p>
          <a:r>
            <a:rPr lang="en-US"/>
            <a:t>millions of newly arrived immigrants</a:t>
          </a:r>
        </a:p>
      </dgm:t>
    </dgm:pt>
    <dgm:pt modelId="{26E732FF-07D6-4B50-8DA8-69AD9F667A4B}" type="parTrans" cxnId="{724E33F7-3914-45A5-8D25-74339B2ECC78}">
      <dgm:prSet/>
      <dgm:spPr/>
      <dgm:t>
        <a:bodyPr/>
        <a:lstStyle/>
        <a:p>
          <a:endParaRPr lang="en-US"/>
        </a:p>
      </dgm:t>
    </dgm:pt>
    <dgm:pt modelId="{51F9A705-8A54-41D6-B0E1-412329CAEFBF}" type="sibTrans" cxnId="{724E33F7-3914-45A5-8D25-74339B2ECC78}">
      <dgm:prSet/>
      <dgm:spPr/>
      <dgm:t>
        <a:bodyPr/>
        <a:lstStyle/>
        <a:p>
          <a:endParaRPr lang="en-US"/>
        </a:p>
      </dgm:t>
    </dgm:pt>
    <dgm:pt modelId="{3309C549-1320-44AD-AB28-8329EE74C4D4}">
      <dgm:prSet/>
      <dgm:spPr/>
      <dgm:t>
        <a:bodyPr/>
        <a:lstStyle/>
        <a:p>
          <a:r>
            <a:rPr lang="en-US"/>
            <a:t>even more migrants from rural America</a:t>
          </a:r>
        </a:p>
      </dgm:t>
    </dgm:pt>
    <dgm:pt modelId="{E4E27EAA-A7D5-42F3-8228-35127FA90579}" type="parTrans" cxnId="{84F04BC2-5724-425E-84D4-05073473D366}">
      <dgm:prSet/>
      <dgm:spPr/>
      <dgm:t>
        <a:bodyPr/>
        <a:lstStyle/>
        <a:p>
          <a:endParaRPr lang="en-US"/>
        </a:p>
      </dgm:t>
    </dgm:pt>
    <dgm:pt modelId="{40DD05EC-F4B8-4B11-9487-6DEF6D4EF85A}" type="sibTrans" cxnId="{84F04BC2-5724-425E-84D4-05073473D366}">
      <dgm:prSet/>
      <dgm:spPr/>
      <dgm:t>
        <a:bodyPr/>
        <a:lstStyle/>
        <a:p>
          <a:endParaRPr lang="en-US"/>
        </a:p>
      </dgm:t>
    </dgm:pt>
    <dgm:pt modelId="{82D7F2C5-706D-F840-ABD5-37ADBC3AA452}" type="pres">
      <dgm:prSet presAssocID="{703FF007-54B8-4B84-88DA-9069EB6F771D}" presName="linear" presStyleCnt="0">
        <dgm:presLayoutVars>
          <dgm:animLvl val="lvl"/>
          <dgm:resizeHandles val="exact"/>
        </dgm:presLayoutVars>
      </dgm:prSet>
      <dgm:spPr/>
    </dgm:pt>
    <dgm:pt modelId="{583E9D1A-7FC2-274B-8187-9C8EA8AC4CBC}" type="pres">
      <dgm:prSet presAssocID="{ACE04F81-6304-4E28-A5D6-8B5AD5A1DAD4}" presName="parentText" presStyleLbl="node1" presStyleIdx="0" presStyleCnt="3">
        <dgm:presLayoutVars>
          <dgm:chMax val="0"/>
          <dgm:bulletEnabled val="1"/>
        </dgm:presLayoutVars>
      </dgm:prSet>
      <dgm:spPr/>
    </dgm:pt>
    <dgm:pt modelId="{35ED2AF3-228E-6141-90F4-32B8F7D25C3D}" type="pres">
      <dgm:prSet presAssocID="{645EF7E3-5DE6-4A04-B03A-52BE342F46C6}" presName="spacer" presStyleCnt="0"/>
      <dgm:spPr/>
    </dgm:pt>
    <dgm:pt modelId="{739D528F-E42E-3F4D-9BF4-C0B559086157}" type="pres">
      <dgm:prSet presAssocID="{7DD5FC2F-7D3E-4094-93F0-B91D734E702A}" presName="parentText" presStyleLbl="node1" presStyleIdx="1" presStyleCnt="3">
        <dgm:presLayoutVars>
          <dgm:chMax val="0"/>
          <dgm:bulletEnabled val="1"/>
        </dgm:presLayoutVars>
      </dgm:prSet>
      <dgm:spPr/>
    </dgm:pt>
    <dgm:pt modelId="{F9DB1EA4-815E-934A-B56F-C5BB4313A528}" type="pres">
      <dgm:prSet presAssocID="{BDE16E2C-C9C0-4331-A7C9-80E0F3EE58B9}" presName="spacer" presStyleCnt="0"/>
      <dgm:spPr/>
    </dgm:pt>
    <dgm:pt modelId="{5E6CC7C0-37C6-6E49-B3BF-0FC6791FC5F6}" type="pres">
      <dgm:prSet presAssocID="{649523BF-5197-4A16-880F-59B3B8CCA58E}" presName="parentText" presStyleLbl="node1" presStyleIdx="2" presStyleCnt="3">
        <dgm:presLayoutVars>
          <dgm:chMax val="0"/>
          <dgm:bulletEnabled val="1"/>
        </dgm:presLayoutVars>
      </dgm:prSet>
      <dgm:spPr/>
    </dgm:pt>
    <dgm:pt modelId="{02AFEB25-58CA-8E42-9FA2-131E826E95CF}" type="pres">
      <dgm:prSet presAssocID="{649523BF-5197-4A16-880F-59B3B8CCA58E}" presName="childText" presStyleLbl="revTx" presStyleIdx="0" presStyleCnt="1">
        <dgm:presLayoutVars>
          <dgm:bulletEnabled val="1"/>
        </dgm:presLayoutVars>
      </dgm:prSet>
      <dgm:spPr/>
    </dgm:pt>
  </dgm:ptLst>
  <dgm:cxnLst>
    <dgm:cxn modelId="{BACF0E09-4B57-4530-B4A8-5CE8DA0E915B}" srcId="{703FF007-54B8-4B84-88DA-9069EB6F771D}" destId="{649523BF-5197-4A16-880F-59B3B8CCA58E}" srcOrd="2" destOrd="0" parTransId="{ABDC1992-6ED8-4D50-81EF-8046776A28F3}" sibTransId="{57DE8714-10FE-43BD-8F87-A9BDCE212644}"/>
    <dgm:cxn modelId="{3983EC22-72AB-4AF6-87E9-622458FFA3A6}" srcId="{703FF007-54B8-4B84-88DA-9069EB6F771D}" destId="{ACE04F81-6304-4E28-A5D6-8B5AD5A1DAD4}" srcOrd="0" destOrd="0" parTransId="{D442A076-A3FC-47E3-8217-7E96B7A9C51D}" sibTransId="{645EF7E3-5DE6-4A04-B03A-52BE342F46C6}"/>
    <dgm:cxn modelId="{C8C2E652-6813-FF4C-B3EF-6586E6FD8E79}" type="presOf" srcId="{ACE04F81-6304-4E28-A5D6-8B5AD5A1DAD4}" destId="{583E9D1A-7FC2-274B-8187-9C8EA8AC4CBC}" srcOrd="0" destOrd="0" presId="urn:microsoft.com/office/officeart/2005/8/layout/vList2"/>
    <dgm:cxn modelId="{AD870398-BF7D-C94E-975F-ADF218FEF8BE}" type="presOf" srcId="{0C66942A-6C99-46F8-838A-156C6F348642}" destId="{02AFEB25-58CA-8E42-9FA2-131E826E95CF}" srcOrd="0" destOrd="0" presId="urn:microsoft.com/office/officeart/2005/8/layout/vList2"/>
    <dgm:cxn modelId="{84F04BC2-5724-425E-84D4-05073473D366}" srcId="{649523BF-5197-4A16-880F-59B3B8CCA58E}" destId="{3309C549-1320-44AD-AB28-8329EE74C4D4}" srcOrd="1" destOrd="0" parTransId="{E4E27EAA-A7D5-42F3-8228-35127FA90579}" sibTransId="{40DD05EC-F4B8-4B11-9487-6DEF6D4EF85A}"/>
    <dgm:cxn modelId="{060789C7-46AD-5248-876C-7B70F86215BD}" type="presOf" srcId="{7DD5FC2F-7D3E-4094-93F0-B91D734E702A}" destId="{739D528F-E42E-3F4D-9BF4-C0B559086157}" srcOrd="0" destOrd="0" presId="urn:microsoft.com/office/officeart/2005/8/layout/vList2"/>
    <dgm:cxn modelId="{029E01DE-5BFF-DD43-867D-921BAB62C442}" type="presOf" srcId="{703FF007-54B8-4B84-88DA-9069EB6F771D}" destId="{82D7F2C5-706D-F840-ABD5-37ADBC3AA452}" srcOrd="0" destOrd="0" presId="urn:microsoft.com/office/officeart/2005/8/layout/vList2"/>
    <dgm:cxn modelId="{615C95E5-2E5D-4D89-8DEA-78924BD0DFCD}" srcId="{703FF007-54B8-4B84-88DA-9069EB6F771D}" destId="{7DD5FC2F-7D3E-4094-93F0-B91D734E702A}" srcOrd="1" destOrd="0" parTransId="{ED60D217-B994-410F-8B18-CE32F511CAE1}" sibTransId="{BDE16E2C-C9C0-4331-A7C9-80E0F3EE58B9}"/>
    <dgm:cxn modelId="{843029F2-A8CE-5A4C-BB46-E93E3355A095}" type="presOf" srcId="{3309C549-1320-44AD-AB28-8329EE74C4D4}" destId="{02AFEB25-58CA-8E42-9FA2-131E826E95CF}" srcOrd="0" destOrd="1" presId="urn:microsoft.com/office/officeart/2005/8/layout/vList2"/>
    <dgm:cxn modelId="{724E33F7-3914-45A5-8D25-74339B2ECC78}" srcId="{649523BF-5197-4A16-880F-59B3B8CCA58E}" destId="{0C66942A-6C99-46F8-838A-156C6F348642}" srcOrd="0" destOrd="0" parTransId="{26E732FF-07D6-4B50-8DA8-69AD9F667A4B}" sibTransId="{51F9A705-8A54-41D6-B0E1-412329CAEFBF}"/>
    <dgm:cxn modelId="{ACF9B0F8-DCB8-AE49-8D74-08BAD317C824}" type="presOf" srcId="{649523BF-5197-4A16-880F-59B3B8CCA58E}" destId="{5E6CC7C0-37C6-6E49-B3BF-0FC6791FC5F6}" srcOrd="0" destOrd="0" presId="urn:microsoft.com/office/officeart/2005/8/layout/vList2"/>
    <dgm:cxn modelId="{4898FB82-0C10-0645-8134-C857DBC007AC}" type="presParOf" srcId="{82D7F2C5-706D-F840-ABD5-37ADBC3AA452}" destId="{583E9D1A-7FC2-274B-8187-9C8EA8AC4CBC}" srcOrd="0" destOrd="0" presId="urn:microsoft.com/office/officeart/2005/8/layout/vList2"/>
    <dgm:cxn modelId="{DC56E43C-4A73-B446-B32F-81FCF337C068}" type="presParOf" srcId="{82D7F2C5-706D-F840-ABD5-37ADBC3AA452}" destId="{35ED2AF3-228E-6141-90F4-32B8F7D25C3D}" srcOrd="1" destOrd="0" presId="urn:microsoft.com/office/officeart/2005/8/layout/vList2"/>
    <dgm:cxn modelId="{E891C974-0330-B242-B0DD-8F5D1DE80E33}" type="presParOf" srcId="{82D7F2C5-706D-F840-ABD5-37ADBC3AA452}" destId="{739D528F-E42E-3F4D-9BF4-C0B559086157}" srcOrd="2" destOrd="0" presId="urn:microsoft.com/office/officeart/2005/8/layout/vList2"/>
    <dgm:cxn modelId="{9BDD7FAE-AC34-6E4B-A2A7-7F4837C8AA7D}" type="presParOf" srcId="{82D7F2C5-706D-F840-ABD5-37ADBC3AA452}" destId="{F9DB1EA4-815E-934A-B56F-C5BB4313A528}" srcOrd="3" destOrd="0" presId="urn:microsoft.com/office/officeart/2005/8/layout/vList2"/>
    <dgm:cxn modelId="{D25F9A55-28F5-5049-AFBA-44F2678940CA}" type="presParOf" srcId="{82D7F2C5-706D-F840-ABD5-37ADBC3AA452}" destId="{5E6CC7C0-37C6-6E49-B3BF-0FC6791FC5F6}" srcOrd="4" destOrd="0" presId="urn:microsoft.com/office/officeart/2005/8/layout/vList2"/>
    <dgm:cxn modelId="{25AB46CA-12F1-844D-A9D9-4957ED53F126}" type="presParOf" srcId="{82D7F2C5-706D-F840-ABD5-37ADBC3AA452}" destId="{02AFEB25-58CA-8E42-9FA2-131E826E95C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42DA60-6037-4457-9DBA-E9D156C7EBF5}"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20870D88-FB0B-4D1E-A731-6F417C35326D}">
      <dgm:prSet/>
      <dgm:spPr/>
      <dgm:t>
        <a:bodyPr/>
        <a:lstStyle/>
        <a:p>
          <a:r>
            <a:rPr lang="en-US"/>
            <a:t>Many workers supported and joined labor unions because</a:t>
          </a:r>
        </a:p>
      </dgm:t>
    </dgm:pt>
    <dgm:pt modelId="{0A4163B5-081E-4C51-B0EA-2E215C6D17CC}" type="parTrans" cxnId="{BEAFED27-5E16-4BEA-8F53-E0B4F4FD79F6}">
      <dgm:prSet/>
      <dgm:spPr/>
      <dgm:t>
        <a:bodyPr/>
        <a:lstStyle/>
        <a:p>
          <a:endParaRPr lang="en-US"/>
        </a:p>
      </dgm:t>
    </dgm:pt>
    <dgm:pt modelId="{7729A4DB-44FF-4700-B9DE-97DC772B39B4}" type="sibTrans" cxnId="{BEAFED27-5E16-4BEA-8F53-E0B4F4FD79F6}">
      <dgm:prSet/>
      <dgm:spPr/>
      <dgm:t>
        <a:bodyPr/>
        <a:lstStyle/>
        <a:p>
          <a:endParaRPr lang="en-US"/>
        </a:p>
      </dgm:t>
    </dgm:pt>
    <dgm:pt modelId="{EE5542A8-D226-4E0B-B7E5-88D861CBCED6}">
      <dgm:prSet/>
      <dgm:spPr/>
      <dgm:t>
        <a:bodyPr/>
        <a:lstStyle/>
        <a:p>
          <a:r>
            <a:rPr lang="en-US"/>
            <a:t>Many were typically unemployed during some parts of the year</a:t>
          </a:r>
        </a:p>
      </dgm:t>
    </dgm:pt>
    <dgm:pt modelId="{D0D32276-A227-4A35-A56D-A008521012A9}" type="parTrans" cxnId="{50D3F6DF-F196-4EED-B71A-CFEBCB2E8177}">
      <dgm:prSet/>
      <dgm:spPr/>
      <dgm:t>
        <a:bodyPr/>
        <a:lstStyle/>
        <a:p>
          <a:endParaRPr lang="en-US"/>
        </a:p>
      </dgm:t>
    </dgm:pt>
    <dgm:pt modelId="{5F1B7C32-5AB2-4D85-B907-159124B0E00C}" type="sibTrans" cxnId="{50D3F6DF-F196-4EED-B71A-CFEBCB2E8177}">
      <dgm:prSet/>
      <dgm:spPr/>
      <dgm:t>
        <a:bodyPr/>
        <a:lstStyle/>
        <a:p>
          <a:endParaRPr lang="en-US"/>
        </a:p>
      </dgm:t>
    </dgm:pt>
    <dgm:pt modelId="{AD82EC9E-143F-4795-9B04-E8000F9A9796}">
      <dgm:prSet/>
      <dgm:spPr/>
      <dgm:t>
        <a:bodyPr/>
        <a:lstStyle/>
        <a:p>
          <a:r>
            <a:rPr lang="en-US"/>
            <a:t>Wages were relatively low</a:t>
          </a:r>
        </a:p>
      </dgm:t>
    </dgm:pt>
    <dgm:pt modelId="{7D206194-F0B1-4DFE-9E72-633528EA749F}" type="parTrans" cxnId="{761167EA-0CF1-45BF-A596-C7E921883FEF}">
      <dgm:prSet/>
      <dgm:spPr/>
      <dgm:t>
        <a:bodyPr/>
        <a:lstStyle/>
        <a:p>
          <a:endParaRPr lang="en-US"/>
        </a:p>
      </dgm:t>
    </dgm:pt>
    <dgm:pt modelId="{D317973F-EBF2-4808-8586-BF5C65920F18}" type="sibTrans" cxnId="{761167EA-0CF1-45BF-A596-C7E921883FEF}">
      <dgm:prSet/>
      <dgm:spPr/>
      <dgm:t>
        <a:bodyPr/>
        <a:lstStyle/>
        <a:p>
          <a:endParaRPr lang="en-US"/>
        </a:p>
      </dgm:t>
    </dgm:pt>
    <dgm:pt modelId="{92E4CD55-FE33-4417-B582-97CF28414CAA}">
      <dgm:prSet/>
      <dgm:spPr/>
      <dgm:t>
        <a:bodyPr/>
        <a:lstStyle/>
        <a:p>
          <a:r>
            <a:rPr lang="en-US"/>
            <a:t>Farmers also faced hard times because of the competition and the falling prices caused by</a:t>
          </a:r>
        </a:p>
      </dgm:t>
    </dgm:pt>
    <dgm:pt modelId="{D889A4F1-3244-4AB7-A337-57BFCFA6FFB6}" type="parTrans" cxnId="{58840CD0-FD35-4C39-AB29-6FBEE5878904}">
      <dgm:prSet/>
      <dgm:spPr/>
      <dgm:t>
        <a:bodyPr/>
        <a:lstStyle/>
        <a:p>
          <a:endParaRPr lang="en-US"/>
        </a:p>
      </dgm:t>
    </dgm:pt>
    <dgm:pt modelId="{BD68CCA5-33B4-4D77-90B3-143727AB89E3}" type="sibTrans" cxnId="{58840CD0-FD35-4C39-AB29-6FBEE5878904}">
      <dgm:prSet/>
      <dgm:spPr/>
      <dgm:t>
        <a:bodyPr/>
        <a:lstStyle/>
        <a:p>
          <a:endParaRPr lang="en-US"/>
        </a:p>
      </dgm:t>
    </dgm:pt>
    <dgm:pt modelId="{17573A3A-2593-4624-ABAC-D9709D1AB3FC}">
      <dgm:prSet/>
      <dgm:spPr/>
      <dgm:t>
        <a:bodyPr/>
        <a:lstStyle/>
        <a:p>
          <a:r>
            <a:rPr lang="en-US"/>
            <a:t>Technology </a:t>
          </a:r>
        </a:p>
      </dgm:t>
    </dgm:pt>
    <dgm:pt modelId="{96C4AC5E-8B12-4B37-A5FF-06D31A57039B}" type="parTrans" cxnId="{6C63AAB4-2DBB-486C-AF50-80E953C26156}">
      <dgm:prSet/>
      <dgm:spPr/>
      <dgm:t>
        <a:bodyPr/>
        <a:lstStyle/>
        <a:p>
          <a:endParaRPr lang="en-US"/>
        </a:p>
      </dgm:t>
    </dgm:pt>
    <dgm:pt modelId="{C97ECE5D-C387-4121-9943-677DABC46FBB}" type="sibTrans" cxnId="{6C63AAB4-2DBB-486C-AF50-80E953C26156}">
      <dgm:prSet/>
      <dgm:spPr/>
      <dgm:t>
        <a:bodyPr/>
        <a:lstStyle/>
        <a:p>
          <a:endParaRPr lang="en-US"/>
        </a:p>
      </dgm:t>
    </dgm:pt>
    <dgm:pt modelId="{9A3C24C7-F5EC-4D9C-9429-7859C0519398}">
      <dgm:prSet/>
      <dgm:spPr/>
      <dgm:t>
        <a:bodyPr/>
        <a:lstStyle/>
        <a:p>
          <a:r>
            <a:rPr lang="en-US"/>
            <a:t>Increasing production </a:t>
          </a:r>
        </a:p>
      </dgm:t>
    </dgm:pt>
    <dgm:pt modelId="{E22BD861-C1D8-4AA0-850F-84575A5A1574}" type="parTrans" cxnId="{E32F05BE-DF67-4118-9C73-73FF8613E0A0}">
      <dgm:prSet/>
      <dgm:spPr/>
      <dgm:t>
        <a:bodyPr/>
        <a:lstStyle/>
        <a:p>
          <a:endParaRPr lang="en-US"/>
        </a:p>
      </dgm:t>
    </dgm:pt>
    <dgm:pt modelId="{43F1BD44-79FD-48B5-B23C-6B115A918B86}" type="sibTrans" cxnId="{E32F05BE-DF67-4118-9C73-73FF8613E0A0}">
      <dgm:prSet/>
      <dgm:spPr/>
      <dgm:t>
        <a:bodyPr/>
        <a:lstStyle/>
        <a:p>
          <a:endParaRPr lang="en-US"/>
        </a:p>
      </dgm:t>
    </dgm:pt>
    <dgm:pt modelId="{D257AB52-8DE9-4DC5-8D99-775CF6718C75}">
      <dgm:prSet/>
      <dgm:spPr/>
      <dgm:t>
        <a:bodyPr/>
        <a:lstStyle/>
        <a:p>
          <a:r>
            <a:rPr lang="en-US"/>
            <a:t>Therefore, many young people that lived in the rural parts of the US moved to the city in search of better job opportunities.</a:t>
          </a:r>
        </a:p>
      </dgm:t>
    </dgm:pt>
    <dgm:pt modelId="{13467B89-F361-4F4A-B760-CA856B22E9F4}" type="parTrans" cxnId="{3C02AC11-D74F-47EC-AE18-BB68B97BDC6A}">
      <dgm:prSet/>
      <dgm:spPr/>
      <dgm:t>
        <a:bodyPr/>
        <a:lstStyle/>
        <a:p>
          <a:endParaRPr lang="en-US"/>
        </a:p>
      </dgm:t>
    </dgm:pt>
    <dgm:pt modelId="{C03372E4-1C8A-4E43-9C26-16071DAFB1B8}" type="sibTrans" cxnId="{3C02AC11-D74F-47EC-AE18-BB68B97BDC6A}">
      <dgm:prSet/>
      <dgm:spPr/>
      <dgm:t>
        <a:bodyPr/>
        <a:lstStyle/>
        <a:p>
          <a:endParaRPr lang="en-US"/>
        </a:p>
      </dgm:t>
    </dgm:pt>
    <dgm:pt modelId="{477F2918-DFF6-3D4B-B9F5-7CB5F3D07C88}" type="pres">
      <dgm:prSet presAssocID="{2A42DA60-6037-4457-9DBA-E9D156C7EBF5}" presName="Name0" presStyleCnt="0">
        <dgm:presLayoutVars>
          <dgm:dir/>
          <dgm:animLvl val="lvl"/>
          <dgm:resizeHandles val="exact"/>
        </dgm:presLayoutVars>
      </dgm:prSet>
      <dgm:spPr/>
    </dgm:pt>
    <dgm:pt modelId="{245EE027-EEF1-3947-A20D-18DB7E9C6C0F}" type="pres">
      <dgm:prSet presAssocID="{20870D88-FB0B-4D1E-A731-6F417C35326D}" presName="composite" presStyleCnt="0"/>
      <dgm:spPr/>
    </dgm:pt>
    <dgm:pt modelId="{E01C456C-56A4-B94F-A3DD-4F1B8FA78179}" type="pres">
      <dgm:prSet presAssocID="{20870D88-FB0B-4D1E-A731-6F417C35326D}" presName="parTx" presStyleLbl="alignNode1" presStyleIdx="0" presStyleCnt="2">
        <dgm:presLayoutVars>
          <dgm:chMax val="0"/>
          <dgm:chPref val="0"/>
          <dgm:bulletEnabled val="1"/>
        </dgm:presLayoutVars>
      </dgm:prSet>
      <dgm:spPr/>
    </dgm:pt>
    <dgm:pt modelId="{7F8F81F7-EB9B-0542-BD6B-09A73DB87538}" type="pres">
      <dgm:prSet presAssocID="{20870D88-FB0B-4D1E-A731-6F417C35326D}" presName="desTx" presStyleLbl="alignAccFollowNode1" presStyleIdx="0" presStyleCnt="2">
        <dgm:presLayoutVars>
          <dgm:bulletEnabled val="1"/>
        </dgm:presLayoutVars>
      </dgm:prSet>
      <dgm:spPr/>
    </dgm:pt>
    <dgm:pt modelId="{423C4A42-827C-B94A-A826-C95C298642AF}" type="pres">
      <dgm:prSet presAssocID="{7729A4DB-44FF-4700-B9DE-97DC772B39B4}" presName="space" presStyleCnt="0"/>
      <dgm:spPr/>
    </dgm:pt>
    <dgm:pt modelId="{59FDF10B-BDA2-0044-8ABC-476EB593B202}" type="pres">
      <dgm:prSet presAssocID="{92E4CD55-FE33-4417-B582-97CF28414CAA}" presName="composite" presStyleCnt="0"/>
      <dgm:spPr/>
    </dgm:pt>
    <dgm:pt modelId="{3F87055E-2076-9748-A4F8-386013C56DDE}" type="pres">
      <dgm:prSet presAssocID="{92E4CD55-FE33-4417-B582-97CF28414CAA}" presName="parTx" presStyleLbl="alignNode1" presStyleIdx="1" presStyleCnt="2">
        <dgm:presLayoutVars>
          <dgm:chMax val="0"/>
          <dgm:chPref val="0"/>
          <dgm:bulletEnabled val="1"/>
        </dgm:presLayoutVars>
      </dgm:prSet>
      <dgm:spPr/>
    </dgm:pt>
    <dgm:pt modelId="{F6B4F698-FC2B-D445-8FC8-20BF0C1B87A9}" type="pres">
      <dgm:prSet presAssocID="{92E4CD55-FE33-4417-B582-97CF28414CAA}" presName="desTx" presStyleLbl="alignAccFollowNode1" presStyleIdx="1" presStyleCnt="2">
        <dgm:presLayoutVars>
          <dgm:bulletEnabled val="1"/>
        </dgm:presLayoutVars>
      </dgm:prSet>
      <dgm:spPr/>
    </dgm:pt>
  </dgm:ptLst>
  <dgm:cxnLst>
    <dgm:cxn modelId="{3CE27008-B04A-904C-A59D-93314621F690}" type="presOf" srcId="{20870D88-FB0B-4D1E-A731-6F417C35326D}" destId="{E01C456C-56A4-B94F-A3DD-4F1B8FA78179}" srcOrd="0" destOrd="0" presId="urn:microsoft.com/office/officeart/2005/8/layout/hList1"/>
    <dgm:cxn modelId="{3C02AC11-D74F-47EC-AE18-BB68B97BDC6A}" srcId="{92E4CD55-FE33-4417-B582-97CF28414CAA}" destId="{D257AB52-8DE9-4DC5-8D99-775CF6718C75}" srcOrd="2" destOrd="0" parTransId="{13467B89-F361-4F4A-B760-CA856B22E9F4}" sibTransId="{C03372E4-1C8A-4E43-9C26-16071DAFB1B8}"/>
    <dgm:cxn modelId="{B5B1FE23-D0D7-0E44-BED4-DFAD0C36108D}" type="presOf" srcId="{EE5542A8-D226-4E0B-B7E5-88D861CBCED6}" destId="{7F8F81F7-EB9B-0542-BD6B-09A73DB87538}" srcOrd="0" destOrd="0" presId="urn:microsoft.com/office/officeart/2005/8/layout/hList1"/>
    <dgm:cxn modelId="{BEAFED27-5E16-4BEA-8F53-E0B4F4FD79F6}" srcId="{2A42DA60-6037-4457-9DBA-E9D156C7EBF5}" destId="{20870D88-FB0B-4D1E-A731-6F417C35326D}" srcOrd="0" destOrd="0" parTransId="{0A4163B5-081E-4C51-B0EA-2E215C6D17CC}" sibTransId="{7729A4DB-44FF-4700-B9DE-97DC772B39B4}"/>
    <dgm:cxn modelId="{7A9EF535-A3E0-5C43-8B87-2FF3A72EE900}" type="presOf" srcId="{92E4CD55-FE33-4417-B582-97CF28414CAA}" destId="{3F87055E-2076-9748-A4F8-386013C56DDE}" srcOrd="0" destOrd="0" presId="urn:microsoft.com/office/officeart/2005/8/layout/hList1"/>
    <dgm:cxn modelId="{AAF40348-C213-D54A-BD64-BD0022D2F144}" type="presOf" srcId="{2A42DA60-6037-4457-9DBA-E9D156C7EBF5}" destId="{477F2918-DFF6-3D4B-B9F5-7CB5F3D07C88}" srcOrd="0" destOrd="0" presId="urn:microsoft.com/office/officeart/2005/8/layout/hList1"/>
    <dgm:cxn modelId="{D5E99354-E990-3745-B018-6694DBB031AF}" type="presOf" srcId="{17573A3A-2593-4624-ABAC-D9709D1AB3FC}" destId="{F6B4F698-FC2B-D445-8FC8-20BF0C1B87A9}" srcOrd="0" destOrd="0" presId="urn:microsoft.com/office/officeart/2005/8/layout/hList1"/>
    <dgm:cxn modelId="{4E305C60-61F7-8146-92C4-8C170E1DABAA}" type="presOf" srcId="{D257AB52-8DE9-4DC5-8D99-775CF6718C75}" destId="{F6B4F698-FC2B-D445-8FC8-20BF0C1B87A9}" srcOrd="0" destOrd="2" presId="urn:microsoft.com/office/officeart/2005/8/layout/hList1"/>
    <dgm:cxn modelId="{6C63AAB4-2DBB-486C-AF50-80E953C26156}" srcId="{92E4CD55-FE33-4417-B582-97CF28414CAA}" destId="{17573A3A-2593-4624-ABAC-D9709D1AB3FC}" srcOrd="0" destOrd="0" parTransId="{96C4AC5E-8B12-4B37-A5FF-06D31A57039B}" sibTransId="{C97ECE5D-C387-4121-9943-677DABC46FBB}"/>
    <dgm:cxn modelId="{E32F05BE-DF67-4118-9C73-73FF8613E0A0}" srcId="{92E4CD55-FE33-4417-B582-97CF28414CAA}" destId="{9A3C24C7-F5EC-4D9C-9429-7859C0519398}" srcOrd="1" destOrd="0" parTransId="{E22BD861-C1D8-4AA0-850F-84575A5A1574}" sibTransId="{43F1BD44-79FD-48B5-B23C-6B115A918B86}"/>
    <dgm:cxn modelId="{58840CD0-FD35-4C39-AB29-6FBEE5878904}" srcId="{2A42DA60-6037-4457-9DBA-E9D156C7EBF5}" destId="{92E4CD55-FE33-4417-B582-97CF28414CAA}" srcOrd="1" destOrd="0" parTransId="{D889A4F1-3244-4AB7-A337-57BFCFA6FFB6}" sibTransId="{BD68CCA5-33B4-4D77-90B3-143727AB89E3}"/>
    <dgm:cxn modelId="{50D3F6DF-F196-4EED-B71A-CFEBCB2E8177}" srcId="{20870D88-FB0B-4D1E-A731-6F417C35326D}" destId="{EE5542A8-D226-4E0B-B7E5-88D861CBCED6}" srcOrd="0" destOrd="0" parTransId="{D0D32276-A227-4A35-A56D-A008521012A9}" sibTransId="{5F1B7C32-5AB2-4D85-B907-159124B0E00C}"/>
    <dgm:cxn modelId="{136BF7E5-7418-3948-B29E-803EEF594DF5}" type="presOf" srcId="{AD82EC9E-143F-4795-9B04-E8000F9A9796}" destId="{7F8F81F7-EB9B-0542-BD6B-09A73DB87538}" srcOrd="0" destOrd="1" presId="urn:microsoft.com/office/officeart/2005/8/layout/hList1"/>
    <dgm:cxn modelId="{761167EA-0CF1-45BF-A596-C7E921883FEF}" srcId="{20870D88-FB0B-4D1E-A731-6F417C35326D}" destId="{AD82EC9E-143F-4795-9B04-E8000F9A9796}" srcOrd="1" destOrd="0" parTransId="{7D206194-F0B1-4DFE-9E72-633528EA749F}" sibTransId="{D317973F-EBF2-4808-8586-BF5C65920F18}"/>
    <dgm:cxn modelId="{7F0CEBFF-41C0-0447-BA12-51002E0BE350}" type="presOf" srcId="{9A3C24C7-F5EC-4D9C-9429-7859C0519398}" destId="{F6B4F698-FC2B-D445-8FC8-20BF0C1B87A9}" srcOrd="0" destOrd="1" presId="urn:microsoft.com/office/officeart/2005/8/layout/hList1"/>
    <dgm:cxn modelId="{42482BBC-A35A-F440-972B-101842275E5D}" type="presParOf" srcId="{477F2918-DFF6-3D4B-B9F5-7CB5F3D07C88}" destId="{245EE027-EEF1-3947-A20D-18DB7E9C6C0F}" srcOrd="0" destOrd="0" presId="urn:microsoft.com/office/officeart/2005/8/layout/hList1"/>
    <dgm:cxn modelId="{334DB0A7-2289-644F-B321-A2C5992F097D}" type="presParOf" srcId="{245EE027-EEF1-3947-A20D-18DB7E9C6C0F}" destId="{E01C456C-56A4-B94F-A3DD-4F1B8FA78179}" srcOrd="0" destOrd="0" presId="urn:microsoft.com/office/officeart/2005/8/layout/hList1"/>
    <dgm:cxn modelId="{CBC52F92-F85C-AC46-9EE4-C04AAC62E35B}" type="presParOf" srcId="{245EE027-EEF1-3947-A20D-18DB7E9C6C0F}" destId="{7F8F81F7-EB9B-0542-BD6B-09A73DB87538}" srcOrd="1" destOrd="0" presId="urn:microsoft.com/office/officeart/2005/8/layout/hList1"/>
    <dgm:cxn modelId="{EB0453BC-C5A8-EE40-B255-EE89E654F46C}" type="presParOf" srcId="{477F2918-DFF6-3D4B-B9F5-7CB5F3D07C88}" destId="{423C4A42-827C-B94A-A826-C95C298642AF}" srcOrd="1" destOrd="0" presId="urn:microsoft.com/office/officeart/2005/8/layout/hList1"/>
    <dgm:cxn modelId="{D20D8FB3-86C6-304A-B861-A2CD8374B0D9}" type="presParOf" srcId="{477F2918-DFF6-3D4B-B9F5-7CB5F3D07C88}" destId="{59FDF10B-BDA2-0044-8ABC-476EB593B202}" srcOrd="2" destOrd="0" presId="urn:microsoft.com/office/officeart/2005/8/layout/hList1"/>
    <dgm:cxn modelId="{63E89073-CC14-D34D-BC0F-750021105C8D}" type="presParOf" srcId="{59FDF10B-BDA2-0044-8ABC-476EB593B202}" destId="{3F87055E-2076-9748-A4F8-386013C56DDE}" srcOrd="0" destOrd="0" presId="urn:microsoft.com/office/officeart/2005/8/layout/hList1"/>
    <dgm:cxn modelId="{BAFEBB1D-30B3-3445-A745-9305FD1213FA}" type="presParOf" srcId="{59FDF10B-BDA2-0044-8ABC-476EB593B202}" destId="{F6B4F698-FC2B-D445-8FC8-20BF0C1B87A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1D4779-1B7F-4B0E-A920-43D71C497A6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B8A5AC2-FCF4-4BDE-AE25-4D17B1D21F16}">
      <dgm:prSet/>
      <dgm:spPr/>
      <dgm:t>
        <a:bodyPr/>
        <a:lstStyle/>
        <a:p>
          <a:r>
            <a:rPr lang="en-US"/>
            <a:t>The major source of light changed from candles, to kerosene lamps, and then to electric light bulbs. </a:t>
          </a:r>
        </a:p>
      </dgm:t>
    </dgm:pt>
    <dgm:pt modelId="{958BA82C-3724-4C2E-ADBE-74A448F1A5A2}" type="parTrans" cxnId="{CEA42725-3ADE-43B1-948B-30D4326264CA}">
      <dgm:prSet/>
      <dgm:spPr/>
      <dgm:t>
        <a:bodyPr/>
        <a:lstStyle/>
        <a:p>
          <a:endParaRPr lang="en-US"/>
        </a:p>
      </dgm:t>
    </dgm:pt>
    <dgm:pt modelId="{150D3FEB-8D66-4030-9C74-04E7C8BD7FE3}" type="sibTrans" cxnId="{CEA42725-3ADE-43B1-948B-30D4326264CA}">
      <dgm:prSet/>
      <dgm:spPr/>
      <dgm:t>
        <a:bodyPr/>
        <a:lstStyle/>
        <a:p>
          <a:endParaRPr lang="en-US"/>
        </a:p>
      </dgm:t>
    </dgm:pt>
    <dgm:pt modelId="{B1761FBE-FFDD-4101-9FF8-37F6560AEBA4}">
      <dgm:prSet/>
      <dgm:spPr/>
      <dgm:t>
        <a:bodyPr/>
        <a:lstStyle/>
        <a:p>
          <a:r>
            <a:rPr lang="en-US"/>
            <a:t>The transportation evolved from walking and horse power to steam-powered locomotives, to electric trolley cars, to gasoline-powered automobiles. </a:t>
          </a:r>
        </a:p>
      </dgm:t>
    </dgm:pt>
    <dgm:pt modelId="{DB97F93C-E754-4727-BBF1-BF4C205BEC09}" type="parTrans" cxnId="{D6445035-3312-47EC-B3B5-B15B08D3D1AD}">
      <dgm:prSet/>
      <dgm:spPr/>
      <dgm:t>
        <a:bodyPr/>
        <a:lstStyle/>
        <a:p>
          <a:endParaRPr lang="en-US"/>
        </a:p>
      </dgm:t>
    </dgm:pt>
    <dgm:pt modelId="{7C22B404-02E5-4140-BFDA-293CFC80B701}" type="sibTrans" cxnId="{D6445035-3312-47EC-B3B5-B15B08D3D1AD}">
      <dgm:prSet/>
      <dgm:spPr/>
      <dgm:t>
        <a:bodyPr/>
        <a:lstStyle/>
        <a:p>
          <a:endParaRPr lang="en-US"/>
        </a:p>
      </dgm:t>
    </dgm:pt>
    <dgm:pt modelId="{DC1B607B-3585-42BF-95C7-54C00EF08360}">
      <dgm:prSet/>
      <dgm:spPr/>
      <dgm:t>
        <a:bodyPr/>
        <a:lstStyle/>
        <a:p>
          <a:r>
            <a:rPr lang="en-US"/>
            <a:t>In the mid-19</a:t>
          </a:r>
          <a:r>
            <a:rPr lang="en-US" baseline="30000"/>
            <a:t>th</a:t>
          </a:r>
          <a:r>
            <a:rPr lang="en-US"/>
            <a:t> century, most people were involved in agriculture, but with the industrial revolution millions of people migrated from rural America to the nation's rapidly growing cities.</a:t>
          </a:r>
        </a:p>
      </dgm:t>
    </dgm:pt>
    <dgm:pt modelId="{6A28C91C-CD06-4BF8-AF61-82F79B458F1D}" type="parTrans" cxnId="{8F126E2D-40F7-4BFC-8296-7DFEADE6B9DC}">
      <dgm:prSet/>
      <dgm:spPr/>
      <dgm:t>
        <a:bodyPr/>
        <a:lstStyle/>
        <a:p>
          <a:endParaRPr lang="en-US"/>
        </a:p>
      </dgm:t>
    </dgm:pt>
    <dgm:pt modelId="{D5CD0B7E-DF73-4AC1-9BF0-085029615F02}" type="sibTrans" cxnId="{8F126E2D-40F7-4BFC-8296-7DFEADE6B9DC}">
      <dgm:prSet/>
      <dgm:spPr/>
      <dgm:t>
        <a:bodyPr/>
        <a:lstStyle/>
        <a:p>
          <a:endParaRPr lang="en-US"/>
        </a:p>
      </dgm:t>
    </dgm:pt>
    <dgm:pt modelId="{9D43BACB-AF6A-B348-8BEC-A0712A79E964}" type="pres">
      <dgm:prSet presAssocID="{6F1D4779-1B7F-4B0E-A920-43D71C497A6E}" presName="linear" presStyleCnt="0">
        <dgm:presLayoutVars>
          <dgm:animLvl val="lvl"/>
          <dgm:resizeHandles val="exact"/>
        </dgm:presLayoutVars>
      </dgm:prSet>
      <dgm:spPr/>
    </dgm:pt>
    <dgm:pt modelId="{BE44EA56-A798-7A49-B5AF-BF7ECA5055CB}" type="pres">
      <dgm:prSet presAssocID="{3B8A5AC2-FCF4-4BDE-AE25-4D17B1D21F16}" presName="parentText" presStyleLbl="node1" presStyleIdx="0" presStyleCnt="3">
        <dgm:presLayoutVars>
          <dgm:chMax val="0"/>
          <dgm:bulletEnabled val="1"/>
        </dgm:presLayoutVars>
      </dgm:prSet>
      <dgm:spPr/>
    </dgm:pt>
    <dgm:pt modelId="{963EB063-A221-E741-A32F-04A7C1AB7FB6}" type="pres">
      <dgm:prSet presAssocID="{150D3FEB-8D66-4030-9C74-04E7C8BD7FE3}" presName="spacer" presStyleCnt="0"/>
      <dgm:spPr/>
    </dgm:pt>
    <dgm:pt modelId="{7890666E-4D3A-EE4B-9B72-D892627B057E}" type="pres">
      <dgm:prSet presAssocID="{B1761FBE-FFDD-4101-9FF8-37F6560AEBA4}" presName="parentText" presStyleLbl="node1" presStyleIdx="1" presStyleCnt="3">
        <dgm:presLayoutVars>
          <dgm:chMax val="0"/>
          <dgm:bulletEnabled val="1"/>
        </dgm:presLayoutVars>
      </dgm:prSet>
      <dgm:spPr/>
    </dgm:pt>
    <dgm:pt modelId="{2D2ED707-88E8-A445-8A08-5CC8675B29AE}" type="pres">
      <dgm:prSet presAssocID="{7C22B404-02E5-4140-BFDA-293CFC80B701}" presName="spacer" presStyleCnt="0"/>
      <dgm:spPr/>
    </dgm:pt>
    <dgm:pt modelId="{0925D987-2508-FC48-92DB-B438F2F98949}" type="pres">
      <dgm:prSet presAssocID="{DC1B607B-3585-42BF-95C7-54C00EF08360}" presName="parentText" presStyleLbl="node1" presStyleIdx="2" presStyleCnt="3">
        <dgm:presLayoutVars>
          <dgm:chMax val="0"/>
          <dgm:bulletEnabled val="1"/>
        </dgm:presLayoutVars>
      </dgm:prSet>
      <dgm:spPr/>
    </dgm:pt>
  </dgm:ptLst>
  <dgm:cxnLst>
    <dgm:cxn modelId="{5BB5F80C-6087-A24D-AC09-BDB4F8385BDB}" type="presOf" srcId="{DC1B607B-3585-42BF-95C7-54C00EF08360}" destId="{0925D987-2508-FC48-92DB-B438F2F98949}" srcOrd="0" destOrd="0" presId="urn:microsoft.com/office/officeart/2005/8/layout/vList2"/>
    <dgm:cxn modelId="{CEA42725-3ADE-43B1-948B-30D4326264CA}" srcId="{6F1D4779-1B7F-4B0E-A920-43D71C497A6E}" destId="{3B8A5AC2-FCF4-4BDE-AE25-4D17B1D21F16}" srcOrd="0" destOrd="0" parTransId="{958BA82C-3724-4C2E-ADBE-74A448F1A5A2}" sibTransId="{150D3FEB-8D66-4030-9C74-04E7C8BD7FE3}"/>
    <dgm:cxn modelId="{BC043F25-717C-1C4F-8DF6-8975DA1FF830}" type="presOf" srcId="{6F1D4779-1B7F-4B0E-A920-43D71C497A6E}" destId="{9D43BACB-AF6A-B348-8BEC-A0712A79E964}" srcOrd="0" destOrd="0" presId="urn:microsoft.com/office/officeart/2005/8/layout/vList2"/>
    <dgm:cxn modelId="{F3329D2A-871F-0242-B1C0-84A692DA877A}" type="presOf" srcId="{B1761FBE-FFDD-4101-9FF8-37F6560AEBA4}" destId="{7890666E-4D3A-EE4B-9B72-D892627B057E}" srcOrd="0" destOrd="0" presId="urn:microsoft.com/office/officeart/2005/8/layout/vList2"/>
    <dgm:cxn modelId="{8F126E2D-40F7-4BFC-8296-7DFEADE6B9DC}" srcId="{6F1D4779-1B7F-4B0E-A920-43D71C497A6E}" destId="{DC1B607B-3585-42BF-95C7-54C00EF08360}" srcOrd="2" destOrd="0" parTransId="{6A28C91C-CD06-4BF8-AF61-82F79B458F1D}" sibTransId="{D5CD0B7E-DF73-4AC1-9BF0-085029615F02}"/>
    <dgm:cxn modelId="{D6445035-3312-47EC-B3B5-B15B08D3D1AD}" srcId="{6F1D4779-1B7F-4B0E-A920-43D71C497A6E}" destId="{B1761FBE-FFDD-4101-9FF8-37F6560AEBA4}" srcOrd="1" destOrd="0" parTransId="{DB97F93C-E754-4727-BBF1-BF4C205BEC09}" sibTransId="{7C22B404-02E5-4140-BFDA-293CFC80B701}"/>
    <dgm:cxn modelId="{50400199-DE41-3E43-BBCD-B5D93EA14FD4}" type="presOf" srcId="{3B8A5AC2-FCF4-4BDE-AE25-4D17B1D21F16}" destId="{BE44EA56-A798-7A49-B5AF-BF7ECA5055CB}" srcOrd="0" destOrd="0" presId="urn:microsoft.com/office/officeart/2005/8/layout/vList2"/>
    <dgm:cxn modelId="{A2C338BE-9F94-9C48-A455-17DCB9D6B396}" type="presParOf" srcId="{9D43BACB-AF6A-B348-8BEC-A0712A79E964}" destId="{BE44EA56-A798-7A49-B5AF-BF7ECA5055CB}" srcOrd="0" destOrd="0" presId="urn:microsoft.com/office/officeart/2005/8/layout/vList2"/>
    <dgm:cxn modelId="{EAEA80A6-9E23-D048-A36A-B70A29F9DF7D}" type="presParOf" srcId="{9D43BACB-AF6A-B348-8BEC-A0712A79E964}" destId="{963EB063-A221-E741-A32F-04A7C1AB7FB6}" srcOrd="1" destOrd="0" presId="urn:microsoft.com/office/officeart/2005/8/layout/vList2"/>
    <dgm:cxn modelId="{425BC6D5-9635-FE4B-BE93-53C8C1AB0F3B}" type="presParOf" srcId="{9D43BACB-AF6A-B348-8BEC-A0712A79E964}" destId="{7890666E-4D3A-EE4B-9B72-D892627B057E}" srcOrd="2" destOrd="0" presId="urn:microsoft.com/office/officeart/2005/8/layout/vList2"/>
    <dgm:cxn modelId="{9C1B9727-E79A-DD49-B03F-A643791EC9E3}" type="presParOf" srcId="{9D43BACB-AF6A-B348-8BEC-A0712A79E964}" destId="{2D2ED707-88E8-A445-8A08-5CC8675B29AE}" srcOrd="3" destOrd="0" presId="urn:microsoft.com/office/officeart/2005/8/layout/vList2"/>
    <dgm:cxn modelId="{BADFA452-DDB6-384E-BC9B-61F0F0578AD8}" type="presParOf" srcId="{9D43BACB-AF6A-B348-8BEC-A0712A79E964}" destId="{0925D987-2508-FC48-92DB-B438F2F9894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AEAB43-06EC-4BFF-AE7C-9A0FEAEAFDA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5ED56B14-2B11-491F-B9CE-614E6B88368F}">
      <dgm:prSet/>
      <dgm:spPr/>
      <dgm:t>
        <a:bodyPr/>
        <a:lstStyle/>
        <a:p>
          <a:r>
            <a:rPr lang="en-US"/>
            <a:t>Owing most of their population growth to the expansion of industry, U.S. cities grew by about 15 million people in the two decades before 1900. </a:t>
          </a:r>
        </a:p>
      </dgm:t>
    </dgm:pt>
    <dgm:pt modelId="{D33DC470-2A61-46CD-89CF-6CCE36264F9E}" type="parTrans" cxnId="{D1089B4D-8774-4C56-8A86-DCFCC618FA0D}">
      <dgm:prSet/>
      <dgm:spPr/>
      <dgm:t>
        <a:bodyPr/>
        <a:lstStyle/>
        <a:p>
          <a:endParaRPr lang="en-US"/>
        </a:p>
      </dgm:t>
    </dgm:pt>
    <dgm:pt modelId="{9273549E-C12A-4338-AF80-82304C7C507D}" type="sibTrans" cxnId="{D1089B4D-8774-4C56-8A86-DCFCC618FA0D}">
      <dgm:prSet/>
      <dgm:spPr/>
      <dgm:t>
        <a:bodyPr/>
        <a:lstStyle/>
        <a:p>
          <a:endParaRPr lang="en-US"/>
        </a:p>
      </dgm:t>
    </dgm:pt>
    <dgm:pt modelId="{D5F1411A-5599-4B90-831B-BBC46CA31310}">
      <dgm:prSet/>
      <dgm:spPr/>
      <dgm:t>
        <a:bodyPr/>
        <a:lstStyle/>
        <a:p>
          <a:r>
            <a:rPr lang="en-US" dirty="0"/>
            <a:t>Noise, traffic jams, slums, crime, air pollution, sanitation, and health problems became commonplace. </a:t>
          </a:r>
        </a:p>
      </dgm:t>
    </dgm:pt>
    <dgm:pt modelId="{3F78F241-74FF-4ECA-AD04-6C52476FC58D}" type="parTrans" cxnId="{735A1959-C2A5-43B8-A908-2CE94C19FBD2}">
      <dgm:prSet/>
      <dgm:spPr/>
      <dgm:t>
        <a:bodyPr/>
        <a:lstStyle/>
        <a:p>
          <a:endParaRPr lang="en-US"/>
        </a:p>
      </dgm:t>
    </dgm:pt>
    <dgm:pt modelId="{A5FD1075-2C6B-4661-BF5B-D7BA32E45FE8}" type="sibTrans" cxnId="{735A1959-C2A5-43B8-A908-2CE94C19FBD2}">
      <dgm:prSet/>
      <dgm:spPr/>
      <dgm:t>
        <a:bodyPr/>
        <a:lstStyle/>
        <a:p>
          <a:endParaRPr lang="en-US"/>
        </a:p>
      </dgm:t>
    </dgm:pt>
    <dgm:pt modelId="{B04CE286-5363-5F4B-B8DE-E24B47DBC369}" type="pres">
      <dgm:prSet presAssocID="{9BAEAB43-06EC-4BFF-AE7C-9A0FEAEAFDAF}" presName="linear" presStyleCnt="0">
        <dgm:presLayoutVars>
          <dgm:animLvl val="lvl"/>
          <dgm:resizeHandles val="exact"/>
        </dgm:presLayoutVars>
      </dgm:prSet>
      <dgm:spPr/>
    </dgm:pt>
    <dgm:pt modelId="{861FC8CB-2EF3-BD43-BA7D-F17932D76B0A}" type="pres">
      <dgm:prSet presAssocID="{5ED56B14-2B11-491F-B9CE-614E6B88368F}" presName="parentText" presStyleLbl="node1" presStyleIdx="0" presStyleCnt="2">
        <dgm:presLayoutVars>
          <dgm:chMax val="0"/>
          <dgm:bulletEnabled val="1"/>
        </dgm:presLayoutVars>
      </dgm:prSet>
      <dgm:spPr/>
    </dgm:pt>
    <dgm:pt modelId="{7D30F70A-79B5-E449-B566-9A76AEEDC852}" type="pres">
      <dgm:prSet presAssocID="{9273549E-C12A-4338-AF80-82304C7C507D}" presName="spacer" presStyleCnt="0"/>
      <dgm:spPr/>
    </dgm:pt>
    <dgm:pt modelId="{3DE2DE98-5A6F-1742-B1CB-8C5196437182}" type="pres">
      <dgm:prSet presAssocID="{D5F1411A-5599-4B90-831B-BBC46CA31310}" presName="parentText" presStyleLbl="node1" presStyleIdx="1" presStyleCnt="2">
        <dgm:presLayoutVars>
          <dgm:chMax val="0"/>
          <dgm:bulletEnabled val="1"/>
        </dgm:presLayoutVars>
      </dgm:prSet>
      <dgm:spPr/>
    </dgm:pt>
  </dgm:ptLst>
  <dgm:cxnLst>
    <dgm:cxn modelId="{CCBB9331-CE29-CE41-8344-FE9376A6E152}" type="presOf" srcId="{D5F1411A-5599-4B90-831B-BBC46CA31310}" destId="{3DE2DE98-5A6F-1742-B1CB-8C5196437182}" srcOrd="0" destOrd="0" presId="urn:microsoft.com/office/officeart/2005/8/layout/vList2"/>
    <dgm:cxn modelId="{D1089B4D-8774-4C56-8A86-DCFCC618FA0D}" srcId="{9BAEAB43-06EC-4BFF-AE7C-9A0FEAEAFDAF}" destId="{5ED56B14-2B11-491F-B9CE-614E6B88368F}" srcOrd="0" destOrd="0" parTransId="{D33DC470-2A61-46CD-89CF-6CCE36264F9E}" sibTransId="{9273549E-C12A-4338-AF80-82304C7C507D}"/>
    <dgm:cxn modelId="{735A1959-C2A5-43B8-A908-2CE94C19FBD2}" srcId="{9BAEAB43-06EC-4BFF-AE7C-9A0FEAEAFDAF}" destId="{D5F1411A-5599-4B90-831B-BBC46CA31310}" srcOrd="1" destOrd="0" parTransId="{3F78F241-74FF-4ECA-AD04-6C52476FC58D}" sibTransId="{A5FD1075-2C6B-4661-BF5B-D7BA32E45FE8}"/>
    <dgm:cxn modelId="{BAA62BA9-CFDE-C447-BA39-B624FB57DD6F}" type="presOf" srcId="{5ED56B14-2B11-491F-B9CE-614E6B88368F}" destId="{861FC8CB-2EF3-BD43-BA7D-F17932D76B0A}" srcOrd="0" destOrd="0" presId="urn:microsoft.com/office/officeart/2005/8/layout/vList2"/>
    <dgm:cxn modelId="{264BDBF0-8C25-EE48-8A4C-855E77AA3481}" type="presOf" srcId="{9BAEAB43-06EC-4BFF-AE7C-9A0FEAEAFDAF}" destId="{B04CE286-5363-5F4B-B8DE-E24B47DBC369}" srcOrd="0" destOrd="0" presId="urn:microsoft.com/office/officeart/2005/8/layout/vList2"/>
    <dgm:cxn modelId="{7E6F4F5B-3362-5D4E-ACBD-D8C4551C543E}" type="presParOf" srcId="{B04CE286-5363-5F4B-B8DE-E24B47DBC369}" destId="{861FC8CB-2EF3-BD43-BA7D-F17932D76B0A}" srcOrd="0" destOrd="0" presId="urn:microsoft.com/office/officeart/2005/8/layout/vList2"/>
    <dgm:cxn modelId="{2FE6600E-EA78-E643-89F3-A542838076E6}" type="presParOf" srcId="{B04CE286-5363-5F4B-B8DE-E24B47DBC369}" destId="{7D30F70A-79B5-E449-B566-9A76AEEDC852}" srcOrd="1" destOrd="0" presId="urn:microsoft.com/office/officeart/2005/8/layout/vList2"/>
    <dgm:cxn modelId="{6C1D832A-E8A2-D44F-B413-08DD8E1C9FCA}" type="presParOf" srcId="{B04CE286-5363-5F4B-B8DE-E24B47DBC369}" destId="{3DE2DE98-5A6F-1742-B1CB-8C519643718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3282C5-54A6-4A0C-B10D-1C9643F090C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A893725-8F49-4138-B0B1-A0B67CAFE690}">
      <dgm:prSet/>
      <dgm:spPr/>
      <dgm:t>
        <a:bodyPr/>
        <a:lstStyle/>
        <a:p>
          <a:r>
            <a:rPr lang="en-US" b="0" dirty="0"/>
            <a:t>Cholera, </a:t>
          </a:r>
          <a:r>
            <a:rPr lang="en-US" b="0" dirty="0" err="1"/>
            <a:t>tuberculosis,yellow</a:t>
          </a:r>
          <a:r>
            <a:rPr lang="en-US" b="0" dirty="0"/>
            <a:t>-fever </a:t>
          </a:r>
          <a:r>
            <a:rPr lang="en-US" dirty="0"/>
            <a:t>epidemics swept through the slums on a regular basis. </a:t>
          </a:r>
        </a:p>
      </dgm:t>
    </dgm:pt>
    <dgm:pt modelId="{4EBA0AE8-47FD-47E0-BE14-9DAAB757DF21}" type="parTrans" cxnId="{43B4BE4B-2D27-4D8E-A117-E9F50A8D09B0}">
      <dgm:prSet/>
      <dgm:spPr/>
      <dgm:t>
        <a:bodyPr/>
        <a:lstStyle/>
        <a:p>
          <a:endParaRPr lang="en-US"/>
        </a:p>
      </dgm:t>
    </dgm:pt>
    <dgm:pt modelId="{52052A96-8B06-408B-AAA0-2ACE3F910D17}" type="sibTrans" cxnId="{43B4BE4B-2D27-4D8E-A117-E9F50A8D09B0}">
      <dgm:prSet/>
      <dgm:spPr/>
      <dgm:t>
        <a:bodyPr/>
        <a:lstStyle/>
        <a:p>
          <a:endParaRPr lang="en-US"/>
        </a:p>
      </dgm:t>
    </dgm:pt>
    <dgm:pt modelId="{0F027A1D-8BCC-4E6A-950D-4949A5FA31B7}">
      <dgm:prSet/>
      <dgm:spPr/>
      <dgm:t>
        <a:bodyPr/>
        <a:lstStyle/>
        <a:p>
          <a:r>
            <a:rPr lang="en-US"/>
            <a:t>Almost 25% of babies born in late-19th century cities died before reaching the age of one.</a:t>
          </a:r>
        </a:p>
      </dgm:t>
    </dgm:pt>
    <dgm:pt modelId="{FE0AB09C-A04B-45AD-8A73-AD28BDEC7F45}" type="parTrans" cxnId="{6EF82AB1-CB51-4FCF-80C3-207EC007A0D3}">
      <dgm:prSet/>
      <dgm:spPr/>
      <dgm:t>
        <a:bodyPr/>
        <a:lstStyle/>
        <a:p>
          <a:endParaRPr lang="en-US"/>
        </a:p>
      </dgm:t>
    </dgm:pt>
    <dgm:pt modelId="{A8355355-B2C4-42F3-A1CF-104C2987ADAA}" type="sibTrans" cxnId="{6EF82AB1-CB51-4FCF-80C3-207EC007A0D3}">
      <dgm:prSet/>
      <dgm:spPr/>
      <dgm:t>
        <a:bodyPr/>
        <a:lstStyle/>
        <a:p>
          <a:endParaRPr lang="en-US"/>
        </a:p>
      </dgm:t>
    </dgm:pt>
    <dgm:pt modelId="{2775EF48-DC62-5D47-9487-02C5851D1108}" type="pres">
      <dgm:prSet presAssocID="{AA3282C5-54A6-4A0C-B10D-1C9643F090C6}" presName="vert0" presStyleCnt="0">
        <dgm:presLayoutVars>
          <dgm:dir/>
          <dgm:animOne val="branch"/>
          <dgm:animLvl val="lvl"/>
        </dgm:presLayoutVars>
      </dgm:prSet>
      <dgm:spPr/>
    </dgm:pt>
    <dgm:pt modelId="{8DFBF682-B578-8D4D-AD7B-EE645F685EF5}" type="pres">
      <dgm:prSet presAssocID="{AA893725-8F49-4138-B0B1-A0B67CAFE690}" presName="thickLine" presStyleLbl="alignNode1" presStyleIdx="0" presStyleCnt="2"/>
      <dgm:spPr/>
    </dgm:pt>
    <dgm:pt modelId="{BAFD9D05-856E-D84F-8815-80209C0DE63A}" type="pres">
      <dgm:prSet presAssocID="{AA893725-8F49-4138-B0B1-A0B67CAFE690}" presName="horz1" presStyleCnt="0"/>
      <dgm:spPr/>
    </dgm:pt>
    <dgm:pt modelId="{16D67F26-8A41-504C-941B-7858AA360F6B}" type="pres">
      <dgm:prSet presAssocID="{AA893725-8F49-4138-B0B1-A0B67CAFE690}" presName="tx1" presStyleLbl="revTx" presStyleIdx="0" presStyleCnt="2"/>
      <dgm:spPr/>
    </dgm:pt>
    <dgm:pt modelId="{BFC2478B-4A60-1744-AC19-676AE36DE663}" type="pres">
      <dgm:prSet presAssocID="{AA893725-8F49-4138-B0B1-A0B67CAFE690}" presName="vert1" presStyleCnt="0"/>
      <dgm:spPr/>
    </dgm:pt>
    <dgm:pt modelId="{5E6880C2-364E-FC49-829C-4426F255A989}" type="pres">
      <dgm:prSet presAssocID="{0F027A1D-8BCC-4E6A-950D-4949A5FA31B7}" presName="thickLine" presStyleLbl="alignNode1" presStyleIdx="1" presStyleCnt="2"/>
      <dgm:spPr/>
    </dgm:pt>
    <dgm:pt modelId="{E6EB7EE6-178E-8B42-AACF-36CE20760A93}" type="pres">
      <dgm:prSet presAssocID="{0F027A1D-8BCC-4E6A-950D-4949A5FA31B7}" presName="horz1" presStyleCnt="0"/>
      <dgm:spPr/>
    </dgm:pt>
    <dgm:pt modelId="{28F0BE49-B1F7-CA4D-9521-6683C95C271C}" type="pres">
      <dgm:prSet presAssocID="{0F027A1D-8BCC-4E6A-950D-4949A5FA31B7}" presName="tx1" presStyleLbl="revTx" presStyleIdx="1" presStyleCnt="2"/>
      <dgm:spPr/>
    </dgm:pt>
    <dgm:pt modelId="{23B944E0-9928-EE46-BC8F-4BBC27C31071}" type="pres">
      <dgm:prSet presAssocID="{0F027A1D-8BCC-4E6A-950D-4949A5FA31B7}" presName="vert1" presStyleCnt="0"/>
      <dgm:spPr/>
    </dgm:pt>
  </dgm:ptLst>
  <dgm:cxnLst>
    <dgm:cxn modelId="{43B4BE4B-2D27-4D8E-A117-E9F50A8D09B0}" srcId="{AA3282C5-54A6-4A0C-B10D-1C9643F090C6}" destId="{AA893725-8F49-4138-B0B1-A0B67CAFE690}" srcOrd="0" destOrd="0" parTransId="{4EBA0AE8-47FD-47E0-BE14-9DAAB757DF21}" sibTransId="{52052A96-8B06-408B-AAA0-2ACE3F910D17}"/>
    <dgm:cxn modelId="{DF80B651-D83B-594B-A751-961DC908F9A8}" type="presOf" srcId="{AA893725-8F49-4138-B0B1-A0B67CAFE690}" destId="{16D67F26-8A41-504C-941B-7858AA360F6B}" srcOrd="0" destOrd="0" presId="urn:microsoft.com/office/officeart/2008/layout/LinedList"/>
    <dgm:cxn modelId="{1D44BD98-1877-E941-A1E1-5D824C78D6A4}" type="presOf" srcId="{AA3282C5-54A6-4A0C-B10D-1C9643F090C6}" destId="{2775EF48-DC62-5D47-9487-02C5851D1108}" srcOrd="0" destOrd="0" presId="urn:microsoft.com/office/officeart/2008/layout/LinedList"/>
    <dgm:cxn modelId="{6EF82AB1-CB51-4FCF-80C3-207EC007A0D3}" srcId="{AA3282C5-54A6-4A0C-B10D-1C9643F090C6}" destId="{0F027A1D-8BCC-4E6A-950D-4949A5FA31B7}" srcOrd="1" destOrd="0" parTransId="{FE0AB09C-A04B-45AD-8A73-AD28BDEC7F45}" sibTransId="{A8355355-B2C4-42F3-A1CF-104C2987ADAA}"/>
    <dgm:cxn modelId="{832BF6F8-F3B4-4F47-A31F-E1E7DED5311F}" type="presOf" srcId="{0F027A1D-8BCC-4E6A-950D-4949A5FA31B7}" destId="{28F0BE49-B1F7-CA4D-9521-6683C95C271C}" srcOrd="0" destOrd="0" presId="urn:microsoft.com/office/officeart/2008/layout/LinedList"/>
    <dgm:cxn modelId="{6CA2A718-6D33-7241-A0BC-5C3BE923A47C}" type="presParOf" srcId="{2775EF48-DC62-5D47-9487-02C5851D1108}" destId="{8DFBF682-B578-8D4D-AD7B-EE645F685EF5}" srcOrd="0" destOrd="0" presId="urn:microsoft.com/office/officeart/2008/layout/LinedList"/>
    <dgm:cxn modelId="{03FAD7D7-1FF3-6646-9130-7137B997C167}" type="presParOf" srcId="{2775EF48-DC62-5D47-9487-02C5851D1108}" destId="{BAFD9D05-856E-D84F-8815-80209C0DE63A}" srcOrd="1" destOrd="0" presId="urn:microsoft.com/office/officeart/2008/layout/LinedList"/>
    <dgm:cxn modelId="{CD9C0F3A-F7FD-3848-AC8B-435E5FC485B3}" type="presParOf" srcId="{BAFD9D05-856E-D84F-8815-80209C0DE63A}" destId="{16D67F26-8A41-504C-941B-7858AA360F6B}" srcOrd="0" destOrd="0" presId="urn:microsoft.com/office/officeart/2008/layout/LinedList"/>
    <dgm:cxn modelId="{E967F181-909F-594D-A287-0AF3EB74A4EB}" type="presParOf" srcId="{BAFD9D05-856E-D84F-8815-80209C0DE63A}" destId="{BFC2478B-4A60-1744-AC19-676AE36DE663}" srcOrd="1" destOrd="0" presId="urn:microsoft.com/office/officeart/2008/layout/LinedList"/>
    <dgm:cxn modelId="{0ACCD9F9-05E4-034A-AB7D-1A0986FC7869}" type="presParOf" srcId="{2775EF48-DC62-5D47-9487-02C5851D1108}" destId="{5E6880C2-364E-FC49-829C-4426F255A989}" srcOrd="2" destOrd="0" presId="urn:microsoft.com/office/officeart/2008/layout/LinedList"/>
    <dgm:cxn modelId="{843AB354-0F7F-C347-AF74-CDFACF70A4C5}" type="presParOf" srcId="{2775EF48-DC62-5D47-9487-02C5851D1108}" destId="{E6EB7EE6-178E-8B42-AACF-36CE20760A93}" srcOrd="3" destOrd="0" presId="urn:microsoft.com/office/officeart/2008/layout/LinedList"/>
    <dgm:cxn modelId="{2E549C4C-4674-6145-BD2B-45A276F8E001}" type="presParOf" srcId="{E6EB7EE6-178E-8B42-AACF-36CE20760A93}" destId="{28F0BE49-B1F7-CA4D-9521-6683C95C271C}" srcOrd="0" destOrd="0" presId="urn:microsoft.com/office/officeart/2008/layout/LinedList"/>
    <dgm:cxn modelId="{A936E64F-8460-6F43-B077-8D8AE8DA46BD}" type="presParOf" srcId="{E6EB7EE6-178E-8B42-AACF-36CE20760A93}" destId="{23B944E0-9928-EE46-BC8F-4BBC27C3107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9EA60E-A908-43ED-948E-FB2AECF9268F}"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66DD6B0A-A1BB-42C8-B4E2-36A2802CA16E}">
      <dgm:prSet/>
      <dgm:spPr/>
      <dgm:t>
        <a:bodyPr/>
        <a:lstStyle/>
        <a:p>
          <a:r>
            <a:rPr lang="en-US"/>
            <a:t>People used private cesspools, which overflowed with a long, hard rain. Old sewage pipes dumped the waste directly into the rivers or bays. These rivers were often the very same used as water sources.</a:t>
          </a:r>
        </a:p>
      </dgm:t>
    </dgm:pt>
    <dgm:pt modelId="{B50291D8-C009-4464-ACA3-8A9CFAC89320}" type="parTrans" cxnId="{D71E9A62-C8DE-4E8B-8281-2387F3315B7E}">
      <dgm:prSet/>
      <dgm:spPr/>
      <dgm:t>
        <a:bodyPr/>
        <a:lstStyle/>
        <a:p>
          <a:endParaRPr lang="en-US"/>
        </a:p>
      </dgm:t>
    </dgm:pt>
    <dgm:pt modelId="{0B0C30EC-E8C4-4B8F-9C0F-C60050A72AED}" type="sibTrans" cxnId="{D71E9A62-C8DE-4E8B-8281-2387F3315B7E}">
      <dgm:prSet/>
      <dgm:spPr/>
      <dgm:t>
        <a:bodyPr/>
        <a:lstStyle/>
        <a:p>
          <a:endParaRPr lang="en-US"/>
        </a:p>
      </dgm:t>
    </dgm:pt>
    <dgm:pt modelId="{B823449F-7CCF-4DBB-8398-581C6E91F2C2}">
      <dgm:prSet/>
      <dgm:spPr/>
      <dgm:t>
        <a:bodyPr/>
        <a:lstStyle/>
        <a:p>
          <a:r>
            <a:rPr lang="en-US"/>
            <a:t>Trash collection had not yet been systemized. Trash was dumped in the streets or in the waterways. Better sewers, water purification, and trash removal were some of the most pressing problems for city leadership. </a:t>
          </a:r>
        </a:p>
      </dgm:t>
    </dgm:pt>
    <dgm:pt modelId="{4116AD51-FF0B-4F1C-B372-383A9DB38989}" type="parTrans" cxnId="{F08B076B-2688-4D56-ADF6-4C856901A7F4}">
      <dgm:prSet/>
      <dgm:spPr/>
      <dgm:t>
        <a:bodyPr/>
        <a:lstStyle/>
        <a:p>
          <a:endParaRPr lang="en-US"/>
        </a:p>
      </dgm:t>
    </dgm:pt>
    <dgm:pt modelId="{FDFEACAA-64E0-4DEC-855D-7A36E2B75AFE}" type="sibTrans" cxnId="{F08B076B-2688-4D56-ADF6-4C856901A7F4}">
      <dgm:prSet/>
      <dgm:spPr/>
      <dgm:t>
        <a:bodyPr/>
        <a:lstStyle/>
        <a:p>
          <a:endParaRPr lang="en-US"/>
        </a:p>
      </dgm:t>
    </dgm:pt>
    <dgm:pt modelId="{D9CF4B7C-989C-6C4E-843D-95C3B3C55D28}" type="pres">
      <dgm:prSet presAssocID="{B89EA60E-A908-43ED-948E-FB2AECF9268F}" presName="linear" presStyleCnt="0">
        <dgm:presLayoutVars>
          <dgm:animLvl val="lvl"/>
          <dgm:resizeHandles val="exact"/>
        </dgm:presLayoutVars>
      </dgm:prSet>
      <dgm:spPr/>
    </dgm:pt>
    <dgm:pt modelId="{F861BCF5-03C8-B14D-AC82-1C1E75A1B258}" type="pres">
      <dgm:prSet presAssocID="{66DD6B0A-A1BB-42C8-B4E2-36A2802CA16E}" presName="parentText" presStyleLbl="node1" presStyleIdx="0" presStyleCnt="2">
        <dgm:presLayoutVars>
          <dgm:chMax val="0"/>
          <dgm:bulletEnabled val="1"/>
        </dgm:presLayoutVars>
      </dgm:prSet>
      <dgm:spPr/>
    </dgm:pt>
    <dgm:pt modelId="{4B9C4957-F25E-634F-9E9A-9B08A3B20EE7}" type="pres">
      <dgm:prSet presAssocID="{0B0C30EC-E8C4-4B8F-9C0F-C60050A72AED}" presName="spacer" presStyleCnt="0"/>
      <dgm:spPr/>
    </dgm:pt>
    <dgm:pt modelId="{6F29BF05-3DB5-564F-831F-A2837C1351FD}" type="pres">
      <dgm:prSet presAssocID="{B823449F-7CCF-4DBB-8398-581C6E91F2C2}" presName="parentText" presStyleLbl="node1" presStyleIdx="1" presStyleCnt="2">
        <dgm:presLayoutVars>
          <dgm:chMax val="0"/>
          <dgm:bulletEnabled val="1"/>
        </dgm:presLayoutVars>
      </dgm:prSet>
      <dgm:spPr/>
    </dgm:pt>
  </dgm:ptLst>
  <dgm:cxnLst>
    <dgm:cxn modelId="{D71E9A62-C8DE-4E8B-8281-2387F3315B7E}" srcId="{B89EA60E-A908-43ED-948E-FB2AECF9268F}" destId="{66DD6B0A-A1BB-42C8-B4E2-36A2802CA16E}" srcOrd="0" destOrd="0" parTransId="{B50291D8-C009-4464-ACA3-8A9CFAC89320}" sibTransId="{0B0C30EC-E8C4-4B8F-9C0F-C60050A72AED}"/>
    <dgm:cxn modelId="{F08B076B-2688-4D56-ADF6-4C856901A7F4}" srcId="{B89EA60E-A908-43ED-948E-FB2AECF9268F}" destId="{B823449F-7CCF-4DBB-8398-581C6E91F2C2}" srcOrd="1" destOrd="0" parTransId="{4116AD51-FF0B-4F1C-B372-383A9DB38989}" sibTransId="{FDFEACAA-64E0-4DEC-855D-7A36E2B75AFE}"/>
    <dgm:cxn modelId="{1043E4A5-127F-854F-8E06-3D539AA4841D}" type="presOf" srcId="{B823449F-7CCF-4DBB-8398-581C6E91F2C2}" destId="{6F29BF05-3DB5-564F-831F-A2837C1351FD}" srcOrd="0" destOrd="0" presId="urn:microsoft.com/office/officeart/2005/8/layout/vList2"/>
    <dgm:cxn modelId="{DE0AF2C3-6B64-BF4D-892E-EE2DF8782E4B}" type="presOf" srcId="{66DD6B0A-A1BB-42C8-B4E2-36A2802CA16E}" destId="{F861BCF5-03C8-B14D-AC82-1C1E75A1B258}" srcOrd="0" destOrd="0" presId="urn:microsoft.com/office/officeart/2005/8/layout/vList2"/>
    <dgm:cxn modelId="{6E8D80CA-074D-2145-AC3B-DC96795B9293}" type="presOf" srcId="{B89EA60E-A908-43ED-948E-FB2AECF9268F}" destId="{D9CF4B7C-989C-6C4E-843D-95C3B3C55D28}" srcOrd="0" destOrd="0" presId="urn:microsoft.com/office/officeart/2005/8/layout/vList2"/>
    <dgm:cxn modelId="{34AD9CE3-ED24-6240-BB91-589D626CDDE9}" type="presParOf" srcId="{D9CF4B7C-989C-6C4E-843D-95C3B3C55D28}" destId="{F861BCF5-03C8-B14D-AC82-1C1E75A1B258}" srcOrd="0" destOrd="0" presId="urn:microsoft.com/office/officeart/2005/8/layout/vList2"/>
    <dgm:cxn modelId="{920DC728-69B3-684D-90EE-1B5CC04865FB}" type="presParOf" srcId="{D9CF4B7C-989C-6C4E-843D-95C3B3C55D28}" destId="{4B9C4957-F25E-634F-9E9A-9B08A3B20EE7}" srcOrd="1" destOrd="0" presId="urn:microsoft.com/office/officeart/2005/8/layout/vList2"/>
    <dgm:cxn modelId="{64A0C117-1BC6-054B-B667-6C598E5384FF}" type="presParOf" srcId="{D9CF4B7C-989C-6C4E-843D-95C3B3C55D28}" destId="{6F29BF05-3DB5-564F-831F-A2837C1351F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5908F3-EDC6-4B56-9190-DAA7BA82E86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F77211D-DA0D-413B-B903-F1A78C6B9E40}">
      <dgm:prSet/>
      <dgm:spPr/>
      <dgm:t>
        <a:bodyPr/>
        <a:lstStyle/>
        <a:p>
          <a:r>
            <a:rPr lang="en-US"/>
            <a:t>Mass transit, in the form of trolleys, cable cars, and subways, was built.</a:t>
          </a:r>
        </a:p>
      </dgm:t>
    </dgm:pt>
    <dgm:pt modelId="{71F208BB-ECD2-4679-9BB4-3CE667A84940}" type="parTrans" cxnId="{BAC01B91-A6DC-42C0-99F1-872B881CC4BC}">
      <dgm:prSet/>
      <dgm:spPr/>
      <dgm:t>
        <a:bodyPr/>
        <a:lstStyle/>
        <a:p>
          <a:endParaRPr lang="en-US"/>
        </a:p>
      </dgm:t>
    </dgm:pt>
    <dgm:pt modelId="{89E6ECA4-42BE-4AB5-B3DE-7887B11D0042}" type="sibTrans" cxnId="{BAC01B91-A6DC-42C0-99F1-872B881CC4BC}">
      <dgm:prSet/>
      <dgm:spPr/>
      <dgm:t>
        <a:bodyPr/>
        <a:lstStyle/>
        <a:p>
          <a:endParaRPr lang="en-US"/>
        </a:p>
      </dgm:t>
    </dgm:pt>
    <dgm:pt modelId="{D72BFA9C-77E8-424D-9E9F-1E3777647D36}">
      <dgm:prSet/>
      <dgm:spPr/>
      <dgm:t>
        <a:bodyPr/>
        <a:lstStyle/>
        <a:p>
          <a:r>
            <a:rPr lang="en-US"/>
            <a:t>Boston Subway, the nation’s first subway, was built in 1897.</a:t>
          </a:r>
        </a:p>
      </dgm:t>
    </dgm:pt>
    <dgm:pt modelId="{FB143E7F-E457-4FDC-9FBA-1FDBACBCF26A}" type="parTrans" cxnId="{9AC34853-A975-4FFE-BD1A-F8BAB8A549C5}">
      <dgm:prSet/>
      <dgm:spPr/>
      <dgm:t>
        <a:bodyPr/>
        <a:lstStyle/>
        <a:p>
          <a:endParaRPr lang="en-US"/>
        </a:p>
      </dgm:t>
    </dgm:pt>
    <dgm:pt modelId="{15B4FB35-F654-4C0C-B477-067CCC10CE06}" type="sibTrans" cxnId="{9AC34853-A975-4FFE-BD1A-F8BAB8A549C5}">
      <dgm:prSet/>
      <dgm:spPr/>
      <dgm:t>
        <a:bodyPr/>
        <a:lstStyle/>
        <a:p>
          <a:endParaRPr lang="en-US"/>
        </a:p>
      </dgm:t>
    </dgm:pt>
    <dgm:pt modelId="{19A51830-F8A0-494E-97D7-F9CE5F824E51}" type="pres">
      <dgm:prSet presAssocID="{B35908F3-EDC6-4B56-9190-DAA7BA82E863}" presName="root" presStyleCnt="0">
        <dgm:presLayoutVars>
          <dgm:dir/>
          <dgm:resizeHandles val="exact"/>
        </dgm:presLayoutVars>
      </dgm:prSet>
      <dgm:spPr/>
    </dgm:pt>
    <dgm:pt modelId="{25A2AE9E-709C-40AC-9231-ED4E17699846}" type="pres">
      <dgm:prSet presAssocID="{5F77211D-DA0D-413B-B903-F1A78C6B9E40}" presName="compNode" presStyleCnt="0"/>
      <dgm:spPr/>
    </dgm:pt>
    <dgm:pt modelId="{89A1995E-65CD-4DD9-BF4E-E9A852F977E5}" type="pres">
      <dgm:prSet presAssocID="{5F77211D-DA0D-413B-B903-F1A78C6B9E40}" presName="bgRect" presStyleLbl="bgShp" presStyleIdx="0" presStyleCnt="2"/>
      <dgm:spPr/>
    </dgm:pt>
    <dgm:pt modelId="{FCFE259E-BB4C-423F-91C5-258D3E6B6D46}" type="pres">
      <dgm:prSet presAssocID="{5F77211D-DA0D-413B-B903-F1A78C6B9E4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in"/>
        </a:ext>
      </dgm:extLst>
    </dgm:pt>
    <dgm:pt modelId="{55FAA3CD-897E-4CC8-824C-C291825B86D3}" type="pres">
      <dgm:prSet presAssocID="{5F77211D-DA0D-413B-B903-F1A78C6B9E40}" presName="spaceRect" presStyleCnt="0"/>
      <dgm:spPr/>
    </dgm:pt>
    <dgm:pt modelId="{313F93E7-8972-4D6B-96CE-BF587BABEB7F}" type="pres">
      <dgm:prSet presAssocID="{5F77211D-DA0D-413B-B903-F1A78C6B9E40}" presName="parTx" presStyleLbl="revTx" presStyleIdx="0" presStyleCnt="2">
        <dgm:presLayoutVars>
          <dgm:chMax val="0"/>
          <dgm:chPref val="0"/>
        </dgm:presLayoutVars>
      </dgm:prSet>
      <dgm:spPr/>
    </dgm:pt>
    <dgm:pt modelId="{92767EC3-CE5B-46DE-A404-164F64DB8089}" type="pres">
      <dgm:prSet presAssocID="{89E6ECA4-42BE-4AB5-B3DE-7887B11D0042}" presName="sibTrans" presStyleCnt="0"/>
      <dgm:spPr/>
    </dgm:pt>
    <dgm:pt modelId="{0073EE02-79CB-413D-9507-6657647ED957}" type="pres">
      <dgm:prSet presAssocID="{D72BFA9C-77E8-424D-9E9F-1E3777647D36}" presName="compNode" presStyleCnt="0"/>
      <dgm:spPr/>
    </dgm:pt>
    <dgm:pt modelId="{F4A7F915-B282-44F8-83E2-11C73973E40E}" type="pres">
      <dgm:prSet presAssocID="{D72BFA9C-77E8-424D-9E9F-1E3777647D36}" presName="bgRect" presStyleLbl="bgShp" presStyleIdx="1" presStyleCnt="2"/>
      <dgm:spPr/>
    </dgm:pt>
    <dgm:pt modelId="{D61D610F-A73C-48CA-A555-C5712EC0C465}" type="pres">
      <dgm:prSet presAssocID="{D72BFA9C-77E8-424D-9E9F-1E3777647D3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reetcar"/>
        </a:ext>
      </dgm:extLst>
    </dgm:pt>
    <dgm:pt modelId="{6AADFE3A-5F06-4C22-87E9-36AB441C4C65}" type="pres">
      <dgm:prSet presAssocID="{D72BFA9C-77E8-424D-9E9F-1E3777647D36}" presName="spaceRect" presStyleCnt="0"/>
      <dgm:spPr/>
    </dgm:pt>
    <dgm:pt modelId="{BB2F27A1-F7F5-4BC6-A3DC-F57F7AEC75B8}" type="pres">
      <dgm:prSet presAssocID="{D72BFA9C-77E8-424D-9E9F-1E3777647D36}" presName="parTx" presStyleLbl="revTx" presStyleIdx="1" presStyleCnt="2">
        <dgm:presLayoutVars>
          <dgm:chMax val="0"/>
          <dgm:chPref val="0"/>
        </dgm:presLayoutVars>
      </dgm:prSet>
      <dgm:spPr/>
    </dgm:pt>
  </dgm:ptLst>
  <dgm:cxnLst>
    <dgm:cxn modelId="{B5824611-A870-4055-948B-E70D80856B25}" type="presOf" srcId="{B35908F3-EDC6-4B56-9190-DAA7BA82E863}" destId="{19A51830-F8A0-494E-97D7-F9CE5F824E51}" srcOrd="0" destOrd="0" presId="urn:microsoft.com/office/officeart/2018/2/layout/IconVerticalSolidList"/>
    <dgm:cxn modelId="{9AC34853-A975-4FFE-BD1A-F8BAB8A549C5}" srcId="{B35908F3-EDC6-4B56-9190-DAA7BA82E863}" destId="{D72BFA9C-77E8-424D-9E9F-1E3777647D36}" srcOrd="1" destOrd="0" parTransId="{FB143E7F-E457-4FDC-9FBA-1FDBACBCF26A}" sibTransId="{15B4FB35-F654-4C0C-B477-067CCC10CE06}"/>
    <dgm:cxn modelId="{8372796F-9AFE-4B73-97BA-934A0E17C0A3}" type="presOf" srcId="{5F77211D-DA0D-413B-B903-F1A78C6B9E40}" destId="{313F93E7-8972-4D6B-96CE-BF587BABEB7F}" srcOrd="0" destOrd="0" presId="urn:microsoft.com/office/officeart/2018/2/layout/IconVerticalSolidList"/>
    <dgm:cxn modelId="{BAC01B91-A6DC-42C0-99F1-872B881CC4BC}" srcId="{B35908F3-EDC6-4B56-9190-DAA7BA82E863}" destId="{5F77211D-DA0D-413B-B903-F1A78C6B9E40}" srcOrd="0" destOrd="0" parTransId="{71F208BB-ECD2-4679-9BB4-3CE667A84940}" sibTransId="{89E6ECA4-42BE-4AB5-B3DE-7887B11D0042}"/>
    <dgm:cxn modelId="{D74F14AC-5171-44C7-B300-E8BB61F68B5C}" type="presOf" srcId="{D72BFA9C-77E8-424D-9E9F-1E3777647D36}" destId="{BB2F27A1-F7F5-4BC6-A3DC-F57F7AEC75B8}" srcOrd="0" destOrd="0" presId="urn:microsoft.com/office/officeart/2018/2/layout/IconVerticalSolidList"/>
    <dgm:cxn modelId="{71245218-2449-4FA9-9F22-0CCFAE91A27B}" type="presParOf" srcId="{19A51830-F8A0-494E-97D7-F9CE5F824E51}" destId="{25A2AE9E-709C-40AC-9231-ED4E17699846}" srcOrd="0" destOrd="0" presId="urn:microsoft.com/office/officeart/2018/2/layout/IconVerticalSolidList"/>
    <dgm:cxn modelId="{5F13E6A0-61A3-4CB5-88F4-979F8B69872F}" type="presParOf" srcId="{25A2AE9E-709C-40AC-9231-ED4E17699846}" destId="{89A1995E-65CD-4DD9-BF4E-E9A852F977E5}" srcOrd="0" destOrd="0" presId="urn:microsoft.com/office/officeart/2018/2/layout/IconVerticalSolidList"/>
    <dgm:cxn modelId="{146E4C51-D001-4A4C-B440-77CEAB504B90}" type="presParOf" srcId="{25A2AE9E-709C-40AC-9231-ED4E17699846}" destId="{FCFE259E-BB4C-423F-91C5-258D3E6B6D46}" srcOrd="1" destOrd="0" presId="urn:microsoft.com/office/officeart/2018/2/layout/IconVerticalSolidList"/>
    <dgm:cxn modelId="{7E218FA7-5091-40F3-8F03-164EF7DFCCC1}" type="presParOf" srcId="{25A2AE9E-709C-40AC-9231-ED4E17699846}" destId="{55FAA3CD-897E-4CC8-824C-C291825B86D3}" srcOrd="2" destOrd="0" presId="urn:microsoft.com/office/officeart/2018/2/layout/IconVerticalSolidList"/>
    <dgm:cxn modelId="{67D8DCC5-F719-4D88-BA9B-2328794FE4D1}" type="presParOf" srcId="{25A2AE9E-709C-40AC-9231-ED4E17699846}" destId="{313F93E7-8972-4D6B-96CE-BF587BABEB7F}" srcOrd="3" destOrd="0" presId="urn:microsoft.com/office/officeart/2018/2/layout/IconVerticalSolidList"/>
    <dgm:cxn modelId="{1481C044-D5E3-49FE-BE90-480C5D4282C4}" type="presParOf" srcId="{19A51830-F8A0-494E-97D7-F9CE5F824E51}" destId="{92767EC3-CE5B-46DE-A404-164F64DB8089}" srcOrd="1" destOrd="0" presId="urn:microsoft.com/office/officeart/2018/2/layout/IconVerticalSolidList"/>
    <dgm:cxn modelId="{72DD4A31-FCE4-407F-A429-EEA8D55E0CA7}" type="presParOf" srcId="{19A51830-F8A0-494E-97D7-F9CE5F824E51}" destId="{0073EE02-79CB-413D-9507-6657647ED957}" srcOrd="2" destOrd="0" presId="urn:microsoft.com/office/officeart/2018/2/layout/IconVerticalSolidList"/>
    <dgm:cxn modelId="{5A8C7B77-8DD0-4A67-96C0-4E7A1A14833D}" type="presParOf" srcId="{0073EE02-79CB-413D-9507-6657647ED957}" destId="{F4A7F915-B282-44F8-83E2-11C73973E40E}" srcOrd="0" destOrd="0" presId="urn:microsoft.com/office/officeart/2018/2/layout/IconVerticalSolidList"/>
    <dgm:cxn modelId="{6745BEA4-9F35-46CD-BA30-1849C58003B0}" type="presParOf" srcId="{0073EE02-79CB-413D-9507-6657647ED957}" destId="{D61D610F-A73C-48CA-A555-C5712EC0C465}" srcOrd="1" destOrd="0" presId="urn:microsoft.com/office/officeart/2018/2/layout/IconVerticalSolidList"/>
    <dgm:cxn modelId="{2A8262BA-6550-474E-89B3-C5A9F318FA50}" type="presParOf" srcId="{0073EE02-79CB-413D-9507-6657647ED957}" destId="{6AADFE3A-5F06-4C22-87E9-36AB441C4C65}" srcOrd="2" destOrd="0" presId="urn:microsoft.com/office/officeart/2018/2/layout/IconVerticalSolidList"/>
    <dgm:cxn modelId="{57C7755F-F6C1-434E-AED1-EAD0C63465E0}" type="presParOf" srcId="{0073EE02-79CB-413D-9507-6657647ED957}" destId="{BB2F27A1-F7F5-4BC6-A3DC-F57F7AEC75B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486540-C271-4233-970B-3442498D9AE3}"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C6DF5BC-5103-4738-A784-ED1EF2E23C8A}">
      <dgm:prSet/>
      <dgm:spPr/>
      <dgm:t>
        <a:bodyPr/>
        <a:lstStyle/>
        <a:p>
          <a:pPr>
            <a:defRPr cap="all"/>
          </a:pPr>
          <a:r>
            <a:rPr lang="en-US"/>
            <a:t>New communities, known as suburbs, began to be built just beyond the city. </a:t>
          </a:r>
        </a:p>
      </dgm:t>
    </dgm:pt>
    <dgm:pt modelId="{777F8F29-1B14-4F60-96E2-1803830F1C63}" type="parTrans" cxnId="{79D1B3E6-7243-4125-A6F0-013C551981BA}">
      <dgm:prSet/>
      <dgm:spPr/>
      <dgm:t>
        <a:bodyPr/>
        <a:lstStyle/>
        <a:p>
          <a:endParaRPr lang="en-US"/>
        </a:p>
      </dgm:t>
    </dgm:pt>
    <dgm:pt modelId="{B24EABE6-0480-4518-90C3-9B90698CDE80}" type="sibTrans" cxnId="{79D1B3E6-7243-4125-A6F0-013C551981BA}">
      <dgm:prSet/>
      <dgm:spPr/>
      <dgm:t>
        <a:bodyPr/>
        <a:lstStyle/>
        <a:p>
          <a:endParaRPr lang="en-US"/>
        </a:p>
      </dgm:t>
    </dgm:pt>
    <dgm:pt modelId="{DE800D1D-5EC2-421E-AC0D-6D8447732221}">
      <dgm:prSet/>
      <dgm:spPr/>
      <dgm:t>
        <a:bodyPr/>
        <a:lstStyle/>
        <a:p>
          <a:pPr>
            <a:defRPr cap="all"/>
          </a:pPr>
          <a:r>
            <a:rPr lang="en-US"/>
            <a:t>Commuters, those who lived in the suburbs and traveled in and out of the city for work, began to increase in number.</a:t>
          </a:r>
        </a:p>
      </dgm:t>
    </dgm:pt>
    <dgm:pt modelId="{0BFD1D4E-C7E9-4085-8C45-726CA38DB05B}" type="parTrans" cxnId="{25DF13C1-74FB-4117-B2DE-903EFC74D3F3}">
      <dgm:prSet/>
      <dgm:spPr/>
      <dgm:t>
        <a:bodyPr/>
        <a:lstStyle/>
        <a:p>
          <a:endParaRPr lang="en-US"/>
        </a:p>
      </dgm:t>
    </dgm:pt>
    <dgm:pt modelId="{2225DD5D-4A17-4B45-AF80-1CB9E5AC8FAC}" type="sibTrans" cxnId="{25DF13C1-74FB-4117-B2DE-903EFC74D3F3}">
      <dgm:prSet/>
      <dgm:spPr/>
      <dgm:t>
        <a:bodyPr/>
        <a:lstStyle/>
        <a:p>
          <a:endParaRPr lang="en-US"/>
        </a:p>
      </dgm:t>
    </dgm:pt>
    <dgm:pt modelId="{1501CD61-BCAF-4E81-A08C-4DC77444EA92}" type="pres">
      <dgm:prSet presAssocID="{4D486540-C271-4233-970B-3442498D9AE3}" presName="root" presStyleCnt="0">
        <dgm:presLayoutVars>
          <dgm:dir/>
          <dgm:resizeHandles val="exact"/>
        </dgm:presLayoutVars>
      </dgm:prSet>
      <dgm:spPr/>
    </dgm:pt>
    <dgm:pt modelId="{1BDC8B22-D2ED-46EF-B47A-2629FF7A317E}" type="pres">
      <dgm:prSet presAssocID="{1C6DF5BC-5103-4738-A784-ED1EF2E23C8A}" presName="compNode" presStyleCnt="0"/>
      <dgm:spPr/>
    </dgm:pt>
    <dgm:pt modelId="{4935B09C-7DAB-4B78-BDA0-2B2060B5FAF7}" type="pres">
      <dgm:prSet presAssocID="{1C6DF5BC-5103-4738-A784-ED1EF2E23C8A}" presName="iconBgRect" presStyleLbl="bgShp" presStyleIdx="0" presStyleCnt="2"/>
      <dgm:spPr/>
    </dgm:pt>
    <dgm:pt modelId="{79B57556-62D4-46B3-B50F-F78EB70D17B9}" type="pres">
      <dgm:prSet presAssocID="{1C6DF5BC-5103-4738-A784-ED1EF2E23C8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C6A37AA3-12CC-4864-9B21-6BFEEDB1D51A}" type="pres">
      <dgm:prSet presAssocID="{1C6DF5BC-5103-4738-A784-ED1EF2E23C8A}" presName="spaceRect" presStyleCnt="0"/>
      <dgm:spPr/>
    </dgm:pt>
    <dgm:pt modelId="{C765D76C-5C85-4E35-B800-B4219A23F9DE}" type="pres">
      <dgm:prSet presAssocID="{1C6DF5BC-5103-4738-A784-ED1EF2E23C8A}" presName="textRect" presStyleLbl="revTx" presStyleIdx="0" presStyleCnt="2">
        <dgm:presLayoutVars>
          <dgm:chMax val="1"/>
          <dgm:chPref val="1"/>
        </dgm:presLayoutVars>
      </dgm:prSet>
      <dgm:spPr/>
    </dgm:pt>
    <dgm:pt modelId="{4BA584C2-0966-458B-8849-F527ED2FD1AD}" type="pres">
      <dgm:prSet presAssocID="{B24EABE6-0480-4518-90C3-9B90698CDE80}" presName="sibTrans" presStyleCnt="0"/>
      <dgm:spPr/>
    </dgm:pt>
    <dgm:pt modelId="{BD7BA6BC-E580-4685-956C-440264DE0356}" type="pres">
      <dgm:prSet presAssocID="{DE800D1D-5EC2-421E-AC0D-6D8447732221}" presName="compNode" presStyleCnt="0"/>
      <dgm:spPr/>
    </dgm:pt>
    <dgm:pt modelId="{29AB3706-4260-4E79-ABED-405A9DDE1F15}" type="pres">
      <dgm:prSet presAssocID="{DE800D1D-5EC2-421E-AC0D-6D8447732221}" presName="iconBgRect" presStyleLbl="bgShp" presStyleIdx="1" presStyleCnt="2"/>
      <dgm:spPr/>
    </dgm:pt>
    <dgm:pt modelId="{23C10A7B-1D83-4715-9D31-83320603469C}" type="pres">
      <dgm:prSet presAssocID="{DE800D1D-5EC2-421E-AC0D-6D844773222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ooter"/>
        </a:ext>
      </dgm:extLst>
    </dgm:pt>
    <dgm:pt modelId="{D74131FF-B239-493A-AE54-5851A8A82A6D}" type="pres">
      <dgm:prSet presAssocID="{DE800D1D-5EC2-421E-AC0D-6D8447732221}" presName="spaceRect" presStyleCnt="0"/>
      <dgm:spPr/>
    </dgm:pt>
    <dgm:pt modelId="{62252723-B048-4206-9D87-AD1E7E79CE33}" type="pres">
      <dgm:prSet presAssocID="{DE800D1D-5EC2-421E-AC0D-6D8447732221}" presName="textRect" presStyleLbl="revTx" presStyleIdx="1" presStyleCnt="2">
        <dgm:presLayoutVars>
          <dgm:chMax val="1"/>
          <dgm:chPref val="1"/>
        </dgm:presLayoutVars>
      </dgm:prSet>
      <dgm:spPr/>
    </dgm:pt>
  </dgm:ptLst>
  <dgm:cxnLst>
    <dgm:cxn modelId="{2E3FBC09-6D9A-4F64-ADD9-69182EE7BF48}" type="presOf" srcId="{DE800D1D-5EC2-421E-AC0D-6D8447732221}" destId="{62252723-B048-4206-9D87-AD1E7E79CE33}" srcOrd="0" destOrd="0" presId="urn:microsoft.com/office/officeart/2018/5/layout/IconCircleLabelList"/>
    <dgm:cxn modelId="{5A203193-A423-4E28-9D2E-6A6B601CC85B}" type="presOf" srcId="{4D486540-C271-4233-970B-3442498D9AE3}" destId="{1501CD61-BCAF-4E81-A08C-4DC77444EA92}" srcOrd="0" destOrd="0" presId="urn:microsoft.com/office/officeart/2018/5/layout/IconCircleLabelList"/>
    <dgm:cxn modelId="{25DF13C1-74FB-4117-B2DE-903EFC74D3F3}" srcId="{4D486540-C271-4233-970B-3442498D9AE3}" destId="{DE800D1D-5EC2-421E-AC0D-6D8447732221}" srcOrd="1" destOrd="0" parTransId="{0BFD1D4E-C7E9-4085-8C45-726CA38DB05B}" sibTransId="{2225DD5D-4A17-4B45-AF80-1CB9E5AC8FAC}"/>
    <dgm:cxn modelId="{79D1B3E6-7243-4125-A6F0-013C551981BA}" srcId="{4D486540-C271-4233-970B-3442498D9AE3}" destId="{1C6DF5BC-5103-4738-A784-ED1EF2E23C8A}" srcOrd="0" destOrd="0" parTransId="{777F8F29-1B14-4F60-96E2-1803830F1C63}" sibTransId="{B24EABE6-0480-4518-90C3-9B90698CDE80}"/>
    <dgm:cxn modelId="{73F21CF5-C97F-4884-998B-4B44658ACBD4}" type="presOf" srcId="{1C6DF5BC-5103-4738-A784-ED1EF2E23C8A}" destId="{C765D76C-5C85-4E35-B800-B4219A23F9DE}" srcOrd="0" destOrd="0" presId="urn:microsoft.com/office/officeart/2018/5/layout/IconCircleLabelList"/>
    <dgm:cxn modelId="{04C4EA93-5D6F-433E-B47A-94C0BBE94866}" type="presParOf" srcId="{1501CD61-BCAF-4E81-A08C-4DC77444EA92}" destId="{1BDC8B22-D2ED-46EF-B47A-2629FF7A317E}" srcOrd="0" destOrd="0" presId="urn:microsoft.com/office/officeart/2018/5/layout/IconCircleLabelList"/>
    <dgm:cxn modelId="{58A71A36-819A-4E38-A300-D0BC7FFD41C1}" type="presParOf" srcId="{1BDC8B22-D2ED-46EF-B47A-2629FF7A317E}" destId="{4935B09C-7DAB-4B78-BDA0-2B2060B5FAF7}" srcOrd="0" destOrd="0" presId="urn:microsoft.com/office/officeart/2018/5/layout/IconCircleLabelList"/>
    <dgm:cxn modelId="{022128D9-B9D5-45FF-9926-9EFDF1EE02F1}" type="presParOf" srcId="{1BDC8B22-D2ED-46EF-B47A-2629FF7A317E}" destId="{79B57556-62D4-46B3-B50F-F78EB70D17B9}" srcOrd="1" destOrd="0" presId="urn:microsoft.com/office/officeart/2018/5/layout/IconCircleLabelList"/>
    <dgm:cxn modelId="{9F986D56-CBFE-42A8-AF95-F1DAD7F29A14}" type="presParOf" srcId="{1BDC8B22-D2ED-46EF-B47A-2629FF7A317E}" destId="{C6A37AA3-12CC-4864-9B21-6BFEEDB1D51A}" srcOrd="2" destOrd="0" presId="urn:microsoft.com/office/officeart/2018/5/layout/IconCircleLabelList"/>
    <dgm:cxn modelId="{7868B14C-63B1-4D80-98A9-FB96BFFE7652}" type="presParOf" srcId="{1BDC8B22-D2ED-46EF-B47A-2629FF7A317E}" destId="{C765D76C-5C85-4E35-B800-B4219A23F9DE}" srcOrd="3" destOrd="0" presId="urn:microsoft.com/office/officeart/2018/5/layout/IconCircleLabelList"/>
    <dgm:cxn modelId="{8DF0C4CC-EFC2-4010-9021-AD8091713566}" type="presParOf" srcId="{1501CD61-BCAF-4E81-A08C-4DC77444EA92}" destId="{4BA584C2-0966-458B-8849-F527ED2FD1AD}" srcOrd="1" destOrd="0" presId="urn:microsoft.com/office/officeart/2018/5/layout/IconCircleLabelList"/>
    <dgm:cxn modelId="{7B07912E-3382-47C0-8AF8-B2D7BE8BFD93}" type="presParOf" srcId="{1501CD61-BCAF-4E81-A08C-4DC77444EA92}" destId="{BD7BA6BC-E580-4685-956C-440264DE0356}" srcOrd="2" destOrd="0" presId="urn:microsoft.com/office/officeart/2018/5/layout/IconCircleLabelList"/>
    <dgm:cxn modelId="{E69B50B3-E9B7-493A-8DB6-C68BD0A6660A}" type="presParOf" srcId="{BD7BA6BC-E580-4685-956C-440264DE0356}" destId="{29AB3706-4260-4E79-ABED-405A9DDE1F15}" srcOrd="0" destOrd="0" presId="urn:microsoft.com/office/officeart/2018/5/layout/IconCircleLabelList"/>
    <dgm:cxn modelId="{FDDF2289-CADE-47A2-B4E4-0D8B6AFC7F49}" type="presParOf" srcId="{BD7BA6BC-E580-4685-956C-440264DE0356}" destId="{23C10A7B-1D83-4715-9D31-83320603469C}" srcOrd="1" destOrd="0" presId="urn:microsoft.com/office/officeart/2018/5/layout/IconCircleLabelList"/>
    <dgm:cxn modelId="{622344AC-ACB3-4C1F-BF05-0A171FBA48B9}" type="presParOf" srcId="{BD7BA6BC-E580-4685-956C-440264DE0356}" destId="{D74131FF-B239-493A-AE54-5851A8A82A6D}" srcOrd="2" destOrd="0" presId="urn:microsoft.com/office/officeart/2018/5/layout/IconCircleLabelList"/>
    <dgm:cxn modelId="{8D1260B7-25A1-4290-B40E-7B0F71DCE9BC}" type="presParOf" srcId="{BD7BA6BC-E580-4685-956C-440264DE0356}" destId="{62252723-B048-4206-9D87-AD1E7E79CE3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2E765-77A9-DF48-AD57-C51C6AAC823D}">
      <dsp:nvSpPr>
        <dsp:cNvPr id="0" name=""/>
        <dsp:cNvSpPr/>
      </dsp:nvSpPr>
      <dsp:spPr>
        <a:xfrm>
          <a:off x="0" y="633406"/>
          <a:ext cx="10691811" cy="16663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9803" tIns="479044" rIns="829803"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petroleum refining</a:t>
          </a:r>
        </a:p>
        <a:p>
          <a:pPr marL="228600" lvl="1" indent="-228600" algn="l" defTabSz="1022350">
            <a:lnSpc>
              <a:spcPct val="90000"/>
            </a:lnSpc>
            <a:spcBef>
              <a:spcPct val="0"/>
            </a:spcBef>
            <a:spcAft>
              <a:spcPct val="15000"/>
            </a:spcAft>
            <a:buChar char="•"/>
          </a:pPr>
          <a:r>
            <a:rPr lang="en-US" sz="2300" kern="1200"/>
            <a:t>steel manufacturing</a:t>
          </a:r>
        </a:p>
        <a:p>
          <a:pPr marL="228600" lvl="1" indent="-228600" algn="l" defTabSz="1022350">
            <a:lnSpc>
              <a:spcPct val="90000"/>
            </a:lnSpc>
            <a:spcBef>
              <a:spcPct val="0"/>
            </a:spcBef>
            <a:spcAft>
              <a:spcPct val="15000"/>
            </a:spcAft>
            <a:buChar char="•"/>
          </a:pPr>
          <a:r>
            <a:rPr lang="en-US" sz="2300" kern="1200"/>
            <a:t>electrical power</a:t>
          </a:r>
        </a:p>
      </dsp:txBody>
      <dsp:txXfrm>
        <a:off x="0" y="633406"/>
        <a:ext cx="10691811" cy="1666350"/>
      </dsp:txXfrm>
    </dsp:sp>
    <dsp:sp modelId="{6CBE260D-60DE-1747-9095-0FC0DC98589D}">
      <dsp:nvSpPr>
        <dsp:cNvPr id="0" name=""/>
        <dsp:cNvSpPr/>
      </dsp:nvSpPr>
      <dsp:spPr>
        <a:xfrm>
          <a:off x="534590" y="293926"/>
          <a:ext cx="7484268"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888" tIns="0" rIns="282888" bIns="0" numCol="1" spcCol="1270" anchor="ctr" anchorCtr="0">
          <a:noAutofit/>
        </a:bodyPr>
        <a:lstStyle/>
        <a:p>
          <a:pPr marL="0" lvl="0" indent="0" algn="l" defTabSz="1022350">
            <a:lnSpc>
              <a:spcPct val="90000"/>
            </a:lnSpc>
            <a:spcBef>
              <a:spcPct val="0"/>
            </a:spcBef>
            <a:spcAft>
              <a:spcPct val="35000"/>
            </a:spcAft>
            <a:buNone/>
          </a:pPr>
          <a:r>
            <a:rPr lang="en-US" sz="2300" kern="1200"/>
            <a:t>In the decades following the Civil War, old industries expanded and many new ones emerged:</a:t>
          </a:r>
        </a:p>
      </dsp:txBody>
      <dsp:txXfrm>
        <a:off x="567734" y="327070"/>
        <a:ext cx="7417980" cy="612672"/>
      </dsp:txXfrm>
    </dsp:sp>
    <dsp:sp modelId="{6CE25A28-CC59-FD48-9F22-CE213FD175F3}">
      <dsp:nvSpPr>
        <dsp:cNvPr id="0" name=""/>
        <dsp:cNvSpPr/>
      </dsp:nvSpPr>
      <dsp:spPr>
        <a:xfrm>
          <a:off x="0" y="2763436"/>
          <a:ext cx="10691811" cy="579600"/>
        </a:xfrm>
        <a:prstGeom prst="rect">
          <a:avLst/>
        </a:prstGeom>
        <a:solidFill>
          <a:schemeClr val="lt1">
            <a:alpha val="90000"/>
            <a:hueOff val="0"/>
            <a:satOff val="0"/>
            <a:lumOff val="0"/>
            <a:alphaOff val="0"/>
          </a:schemeClr>
        </a:solidFill>
        <a:ln w="12700" cap="flat" cmpd="sng" algn="ctr">
          <a:solidFill>
            <a:schemeClr val="accent2">
              <a:hueOff val="-838123"/>
              <a:satOff val="-9658"/>
              <a:lumOff val="21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3465D2-27E5-7740-9D9A-B36C9E16FEFD}">
      <dsp:nvSpPr>
        <dsp:cNvPr id="0" name=""/>
        <dsp:cNvSpPr/>
      </dsp:nvSpPr>
      <dsp:spPr>
        <a:xfrm>
          <a:off x="534590" y="2423956"/>
          <a:ext cx="7484268" cy="678960"/>
        </a:xfrm>
        <a:prstGeom prst="round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2888" tIns="0" rIns="282888" bIns="0" numCol="1" spcCol="1270" anchor="ctr" anchorCtr="0">
          <a:noAutofit/>
        </a:bodyPr>
        <a:lstStyle/>
        <a:p>
          <a:pPr marL="0" lvl="0" indent="0" algn="l" defTabSz="1022350">
            <a:lnSpc>
              <a:spcPct val="90000"/>
            </a:lnSpc>
            <a:spcBef>
              <a:spcPct val="0"/>
            </a:spcBef>
            <a:spcAft>
              <a:spcPct val="35000"/>
            </a:spcAft>
            <a:buNone/>
          </a:pPr>
          <a:r>
            <a:rPr lang="en-US" sz="2300" kern="1200"/>
            <a:t>The expansion of the railroads brought even remote parts of the country into the national market economy.</a:t>
          </a:r>
        </a:p>
      </dsp:txBody>
      <dsp:txXfrm>
        <a:off x="567734" y="2457100"/>
        <a:ext cx="7417980" cy="6126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D5795-3AD2-C744-9287-5061A4DD48ED}">
      <dsp:nvSpPr>
        <dsp:cNvPr id="0" name=""/>
        <dsp:cNvSpPr/>
      </dsp:nvSpPr>
      <dsp:spPr>
        <a:xfrm>
          <a:off x="0" y="230562"/>
          <a:ext cx="6171948" cy="16409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Many of those who resided in the city lived in rental apartments or tenement housing.</a:t>
          </a:r>
        </a:p>
      </dsp:txBody>
      <dsp:txXfrm>
        <a:off x="80103" y="310665"/>
        <a:ext cx="6011742" cy="1480719"/>
      </dsp:txXfrm>
    </dsp:sp>
    <dsp:sp modelId="{7C4A32D3-9ABF-0D46-8B48-6AEDD1B8ED03}">
      <dsp:nvSpPr>
        <dsp:cNvPr id="0" name=""/>
        <dsp:cNvSpPr/>
      </dsp:nvSpPr>
      <dsp:spPr>
        <a:xfrm>
          <a:off x="0" y="1929087"/>
          <a:ext cx="6171948" cy="1640925"/>
        </a:xfrm>
        <a:prstGeom prst="roundRect">
          <a:avLst/>
        </a:prstGeom>
        <a:solidFill>
          <a:schemeClr val="accent2">
            <a:hueOff val="-419062"/>
            <a:satOff val="-4829"/>
            <a:lumOff val="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Neighborhoods, especially for immigrant populations, were often the center of community life.</a:t>
          </a:r>
        </a:p>
      </dsp:txBody>
      <dsp:txXfrm>
        <a:off x="80103" y="2009190"/>
        <a:ext cx="6011742" cy="1480719"/>
      </dsp:txXfrm>
    </dsp:sp>
    <dsp:sp modelId="{1F9A3E17-39A9-064D-9164-A9ECFBB0C4FE}">
      <dsp:nvSpPr>
        <dsp:cNvPr id="0" name=""/>
        <dsp:cNvSpPr/>
      </dsp:nvSpPr>
      <dsp:spPr>
        <a:xfrm>
          <a:off x="0" y="3627612"/>
          <a:ext cx="6171948" cy="1640925"/>
        </a:xfrm>
        <a:prstGeom prst="round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 the enclave neighborhoods, many immigrant groups attempted to hold onto and practice precious customs and traditions. Even today, many neighborhoods or sections of some of the great cities in the United States reflect those ethnic heritages.</a:t>
          </a:r>
        </a:p>
      </dsp:txBody>
      <dsp:txXfrm>
        <a:off x="80103" y="3707715"/>
        <a:ext cx="6011742" cy="14807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D262F-88AA-694F-AA91-9365F4E2E5DC}">
      <dsp:nvSpPr>
        <dsp:cNvPr id="0" name=""/>
        <dsp:cNvSpPr/>
      </dsp:nvSpPr>
      <dsp:spPr>
        <a:xfrm>
          <a:off x="0" y="0"/>
          <a:ext cx="658177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42B78-1444-6443-ADD7-2A52A4B46C24}">
      <dsp:nvSpPr>
        <dsp:cNvPr id="0" name=""/>
        <dsp:cNvSpPr/>
      </dsp:nvSpPr>
      <dsp:spPr>
        <a:xfrm>
          <a:off x="0" y="0"/>
          <a:ext cx="6581776"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Abundant rainfall in the 1880s and the promise of free land under the Homestead Act drew easterners to the plain. </a:t>
          </a:r>
        </a:p>
      </dsp:txBody>
      <dsp:txXfrm>
        <a:off x="0" y="0"/>
        <a:ext cx="6581776" cy="2362199"/>
      </dsp:txXfrm>
    </dsp:sp>
    <dsp:sp modelId="{39C7B8E5-F0C7-7045-BBB8-81FCBB699FFC}">
      <dsp:nvSpPr>
        <dsp:cNvPr id="0" name=""/>
        <dsp:cNvSpPr/>
      </dsp:nvSpPr>
      <dsp:spPr>
        <a:xfrm>
          <a:off x="0" y="2362199"/>
          <a:ext cx="658177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C94069-D10A-BE4D-9C49-D10A42E31CEA}">
      <dsp:nvSpPr>
        <dsp:cNvPr id="0" name=""/>
        <dsp:cNvSpPr/>
      </dsp:nvSpPr>
      <dsp:spPr>
        <a:xfrm>
          <a:off x="0" y="2362199"/>
          <a:ext cx="6581776"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When dry weather returned, the homesteaders' crops failed, sending many of them into debt, farther west, or back to the east or south. </a:t>
          </a:r>
        </a:p>
      </dsp:txBody>
      <dsp:txXfrm>
        <a:off x="0" y="2362199"/>
        <a:ext cx="6581776" cy="23621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DBBB6-E195-9341-BCEC-AB96A51C27E9}">
      <dsp:nvSpPr>
        <dsp:cNvPr id="0" name=""/>
        <dsp:cNvSpPr/>
      </dsp:nvSpPr>
      <dsp:spPr>
        <a:xfrm>
          <a:off x="0" y="35053"/>
          <a:ext cx="5676900" cy="17454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Under the crop-lien and sharecropping systems, poor southern farmers — white and black — endured a vicious cycle. </a:t>
          </a:r>
        </a:p>
      </dsp:txBody>
      <dsp:txXfrm>
        <a:off x="85207" y="120260"/>
        <a:ext cx="5506486" cy="1575056"/>
      </dsp:txXfrm>
    </dsp:sp>
    <dsp:sp modelId="{5D4F58DC-C271-2D42-911A-B0C8DC41F816}">
      <dsp:nvSpPr>
        <dsp:cNvPr id="0" name=""/>
        <dsp:cNvSpPr/>
      </dsp:nvSpPr>
      <dsp:spPr>
        <a:xfrm>
          <a:off x="0" y="1832364"/>
          <a:ext cx="5676900" cy="17454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Their debt payments left them with little for basic necessities and farm improvements. In order to satisfy their obligations, farmers had no choice but to grow more cotton: the only crop of value. </a:t>
          </a:r>
        </a:p>
      </dsp:txBody>
      <dsp:txXfrm>
        <a:off x="85207" y="1917571"/>
        <a:ext cx="5506486" cy="1575056"/>
      </dsp:txXfrm>
    </dsp:sp>
    <dsp:sp modelId="{9F0D8199-1D50-0E4D-99B4-F5FDD6554D60}">
      <dsp:nvSpPr>
        <dsp:cNvPr id="0" name=""/>
        <dsp:cNvSpPr/>
      </dsp:nvSpPr>
      <dsp:spPr>
        <a:xfrm>
          <a:off x="0" y="3629675"/>
          <a:ext cx="5676900" cy="17454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As a result, they could not devote much of their land to food crops, which meant they had to rely on store owners and creditors to provide for their families. In this way, many farmers were trapped in a never-ending cycle of debt, unable to buy the land they farmed or to stop working for their creditors.</a:t>
          </a:r>
        </a:p>
      </dsp:txBody>
      <dsp:txXfrm>
        <a:off x="85207" y="3714882"/>
        <a:ext cx="5506486" cy="15750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64FA7-608F-4F7B-91A4-706692CE9110}">
      <dsp:nvSpPr>
        <dsp:cNvPr id="0" name=""/>
        <dsp:cNvSpPr/>
      </dsp:nvSpPr>
      <dsp:spPr>
        <a:xfrm>
          <a:off x="0" y="671"/>
          <a:ext cx="6171948" cy="157078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4E16FB-C54C-4091-88D7-AE8EAC3FDCB5}">
      <dsp:nvSpPr>
        <dsp:cNvPr id="0" name=""/>
        <dsp:cNvSpPr/>
      </dsp:nvSpPr>
      <dsp:spPr>
        <a:xfrm>
          <a:off x="475163" y="354098"/>
          <a:ext cx="863933" cy="8639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F89F30-B2D7-46EF-B227-C34962713F14}">
      <dsp:nvSpPr>
        <dsp:cNvPr id="0" name=""/>
        <dsp:cNvSpPr/>
      </dsp:nvSpPr>
      <dsp:spPr>
        <a:xfrm>
          <a:off x="1814259" y="671"/>
          <a:ext cx="4357688" cy="15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42" tIns="166242" rIns="166242" bIns="166242" numCol="1" spcCol="1270" anchor="ctr" anchorCtr="0">
          <a:noAutofit/>
        </a:bodyPr>
        <a:lstStyle/>
        <a:p>
          <a:pPr marL="0" lvl="0" indent="0" algn="l" defTabSz="844550">
            <a:lnSpc>
              <a:spcPct val="90000"/>
            </a:lnSpc>
            <a:spcBef>
              <a:spcPct val="0"/>
            </a:spcBef>
            <a:spcAft>
              <a:spcPct val="35000"/>
            </a:spcAft>
            <a:buNone/>
          </a:pPr>
          <a:r>
            <a:rPr lang="en-US" sz="1900" kern="1200"/>
            <a:t>In the century since such mechanization had begun, machines had replaced highly skilled craftspeople in one industry after another. </a:t>
          </a:r>
        </a:p>
      </dsp:txBody>
      <dsp:txXfrm>
        <a:off x="1814259" y="671"/>
        <a:ext cx="4357688" cy="1570787"/>
      </dsp:txXfrm>
    </dsp:sp>
    <dsp:sp modelId="{56CF6100-7BC0-44D6-A9D8-E114BCD04951}">
      <dsp:nvSpPr>
        <dsp:cNvPr id="0" name=""/>
        <dsp:cNvSpPr/>
      </dsp:nvSpPr>
      <dsp:spPr>
        <a:xfrm>
          <a:off x="0" y="1964156"/>
          <a:ext cx="6171948" cy="157078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255592-B557-4C26-981F-8F1831C8F699}">
      <dsp:nvSpPr>
        <dsp:cNvPr id="0" name=""/>
        <dsp:cNvSpPr/>
      </dsp:nvSpPr>
      <dsp:spPr>
        <a:xfrm>
          <a:off x="475163" y="2317583"/>
          <a:ext cx="863933" cy="8639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88BC13-65ED-417E-968B-281B67BDCE8C}">
      <dsp:nvSpPr>
        <dsp:cNvPr id="0" name=""/>
        <dsp:cNvSpPr/>
      </dsp:nvSpPr>
      <dsp:spPr>
        <a:xfrm>
          <a:off x="1814259" y="1964156"/>
          <a:ext cx="4357688" cy="15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42" tIns="166242" rIns="166242" bIns="166242" numCol="1" spcCol="1270" anchor="ctr" anchorCtr="0">
          <a:noAutofit/>
        </a:bodyPr>
        <a:lstStyle/>
        <a:p>
          <a:pPr marL="0" lvl="0" indent="0" algn="l" defTabSz="844550">
            <a:lnSpc>
              <a:spcPct val="90000"/>
            </a:lnSpc>
            <a:spcBef>
              <a:spcPct val="0"/>
            </a:spcBef>
            <a:spcAft>
              <a:spcPct val="35000"/>
            </a:spcAft>
            <a:buNone/>
          </a:pPr>
          <a:r>
            <a:rPr lang="en-US" sz="1900" kern="1200"/>
            <a:t>By reducing labor costs, such machines not only reduced manufacturing costs but lowered prices manufacturers charged consumers. </a:t>
          </a:r>
        </a:p>
      </dsp:txBody>
      <dsp:txXfrm>
        <a:off x="1814259" y="1964156"/>
        <a:ext cx="4357688" cy="1570787"/>
      </dsp:txXfrm>
    </dsp:sp>
    <dsp:sp modelId="{BA0A1B05-4E34-4BC6-9D6A-E58C8616F384}">
      <dsp:nvSpPr>
        <dsp:cNvPr id="0" name=""/>
        <dsp:cNvSpPr/>
      </dsp:nvSpPr>
      <dsp:spPr>
        <a:xfrm>
          <a:off x="0" y="3927640"/>
          <a:ext cx="6171948" cy="157078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7F8B8-A3CB-4589-880D-E74DC24F7065}">
      <dsp:nvSpPr>
        <dsp:cNvPr id="0" name=""/>
        <dsp:cNvSpPr/>
      </dsp:nvSpPr>
      <dsp:spPr>
        <a:xfrm>
          <a:off x="475163" y="4281068"/>
          <a:ext cx="863933" cy="8639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41D8B3-C0F1-4B96-B877-85661D1BE110}">
      <dsp:nvSpPr>
        <dsp:cNvPr id="0" name=""/>
        <dsp:cNvSpPr/>
      </dsp:nvSpPr>
      <dsp:spPr>
        <a:xfrm>
          <a:off x="1814259" y="3927640"/>
          <a:ext cx="4357688" cy="15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42" tIns="166242" rIns="166242" bIns="166242" numCol="1" spcCol="1270" anchor="ctr" anchorCtr="0">
          <a:noAutofit/>
        </a:bodyPr>
        <a:lstStyle/>
        <a:p>
          <a:pPr marL="0" lvl="0" indent="0" algn="l" defTabSz="844550">
            <a:lnSpc>
              <a:spcPct val="90000"/>
            </a:lnSpc>
            <a:spcBef>
              <a:spcPct val="0"/>
            </a:spcBef>
            <a:spcAft>
              <a:spcPct val="35000"/>
            </a:spcAft>
            <a:buNone/>
          </a:pPr>
          <a:r>
            <a:rPr lang="en-US" sz="1900" kern="1200"/>
            <a:t>In short, machine production created a growing abundance of products at cheaper prices.</a:t>
          </a:r>
        </a:p>
      </dsp:txBody>
      <dsp:txXfrm>
        <a:off x="1814259" y="3927640"/>
        <a:ext cx="4357688" cy="15707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428A8-4028-784B-BE20-9F508F81EA09}">
      <dsp:nvSpPr>
        <dsp:cNvPr id="0" name=""/>
        <dsp:cNvSpPr/>
      </dsp:nvSpPr>
      <dsp:spPr>
        <a:xfrm>
          <a:off x="0" y="0"/>
          <a:ext cx="5953760" cy="11880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Skilled craftspeople of earlier days had the satisfaction of seeing a product through from beginning to end. </a:t>
          </a:r>
        </a:p>
      </dsp:txBody>
      <dsp:txXfrm>
        <a:off x="34797" y="34797"/>
        <a:ext cx="4571357" cy="1118468"/>
      </dsp:txXfrm>
    </dsp:sp>
    <dsp:sp modelId="{2D5D5A89-F8B7-7248-8CE7-DA77346C4D47}">
      <dsp:nvSpPr>
        <dsp:cNvPr id="0" name=""/>
        <dsp:cNvSpPr/>
      </dsp:nvSpPr>
      <dsp:spPr>
        <a:xfrm>
          <a:off x="498627" y="1404073"/>
          <a:ext cx="5953760" cy="1188062"/>
        </a:xfrm>
        <a:prstGeom prst="roundRect">
          <a:avLst>
            <a:gd name="adj" fmla="val 10000"/>
          </a:avLst>
        </a:prstGeom>
        <a:solidFill>
          <a:schemeClr val="accent2">
            <a:hueOff val="-279374"/>
            <a:satOff val="-3219"/>
            <a:lumOff val="7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Machines, on the other hand, tended to subdivide production down into many small repetitive tasks with workers often doing only a single task. </a:t>
          </a:r>
        </a:p>
      </dsp:txBody>
      <dsp:txXfrm>
        <a:off x="533424" y="1438870"/>
        <a:ext cx="4613298" cy="1118468"/>
      </dsp:txXfrm>
    </dsp:sp>
    <dsp:sp modelId="{BC67EC77-FAFB-1249-BB12-C24A9E02D85D}">
      <dsp:nvSpPr>
        <dsp:cNvPr id="0" name=""/>
        <dsp:cNvSpPr/>
      </dsp:nvSpPr>
      <dsp:spPr>
        <a:xfrm>
          <a:off x="989812" y="2808147"/>
          <a:ext cx="5953760" cy="1188062"/>
        </a:xfrm>
        <a:prstGeom prst="roundRect">
          <a:avLst>
            <a:gd name="adj" fmla="val 10000"/>
          </a:avLst>
        </a:prstGeom>
        <a:solidFill>
          <a:schemeClr val="accent2">
            <a:hueOff val="-558749"/>
            <a:satOff val="-6439"/>
            <a:lumOff val="14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pace of work usually became faster and faster; work was often performed in factories built to house the machines. </a:t>
          </a:r>
        </a:p>
      </dsp:txBody>
      <dsp:txXfrm>
        <a:off x="1024609" y="2842944"/>
        <a:ext cx="4620740" cy="1118468"/>
      </dsp:txXfrm>
    </dsp:sp>
    <dsp:sp modelId="{BB879399-0D70-8244-A8EC-0F910DEC88EF}">
      <dsp:nvSpPr>
        <dsp:cNvPr id="0" name=""/>
        <dsp:cNvSpPr/>
      </dsp:nvSpPr>
      <dsp:spPr>
        <a:xfrm>
          <a:off x="1488440" y="4212221"/>
          <a:ext cx="5953760" cy="1188062"/>
        </a:xfrm>
        <a:prstGeom prst="roundRect">
          <a:avLst>
            <a:gd name="adj" fmla="val 10000"/>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Finally, factory managers began to enforce an industrial discipline, forcing workers to work set hours which were often very long.</a:t>
          </a:r>
        </a:p>
      </dsp:txBody>
      <dsp:txXfrm>
        <a:off x="1523237" y="4247018"/>
        <a:ext cx="4613298" cy="1118468"/>
      </dsp:txXfrm>
    </dsp:sp>
    <dsp:sp modelId="{6CFADF2B-6528-834B-AE4D-BFD6C78737D7}">
      <dsp:nvSpPr>
        <dsp:cNvPr id="0" name=""/>
        <dsp:cNvSpPr/>
      </dsp:nvSpPr>
      <dsp:spPr>
        <a:xfrm>
          <a:off x="5181520" y="909947"/>
          <a:ext cx="772240" cy="77224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355274" y="909947"/>
        <a:ext cx="424732" cy="581111"/>
      </dsp:txXfrm>
    </dsp:sp>
    <dsp:sp modelId="{54E255A8-4A86-BD40-8EA2-1D3AE2D4871D}">
      <dsp:nvSpPr>
        <dsp:cNvPr id="0" name=""/>
        <dsp:cNvSpPr/>
      </dsp:nvSpPr>
      <dsp:spPr>
        <a:xfrm>
          <a:off x="5680147" y="2314021"/>
          <a:ext cx="772240" cy="772240"/>
        </a:xfrm>
        <a:prstGeom prst="downArrow">
          <a:avLst>
            <a:gd name="adj1" fmla="val 55000"/>
            <a:gd name="adj2" fmla="val 45000"/>
          </a:avLst>
        </a:prstGeom>
        <a:solidFill>
          <a:schemeClr val="accent2">
            <a:tint val="40000"/>
            <a:alpha val="90000"/>
            <a:hueOff val="-726289"/>
            <a:satOff val="-67"/>
            <a:lumOff val="19"/>
            <a:alphaOff val="0"/>
          </a:schemeClr>
        </a:solidFill>
        <a:ln w="12700" cap="flat" cmpd="sng" algn="ctr">
          <a:solidFill>
            <a:schemeClr val="accent2">
              <a:tint val="40000"/>
              <a:alpha val="90000"/>
              <a:hueOff val="-726289"/>
              <a:satOff val="-67"/>
              <a:lumOff val="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853901" y="2314021"/>
        <a:ext cx="424732" cy="581111"/>
      </dsp:txXfrm>
    </dsp:sp>
    <dsp:sp modelId="{872BC071-EBE7-AB40-A1A4-0FC87F98A19D}">
      <dsp:nvSpPr>
        <dsp:cNvPr id="0" name=""/>
        <dsp:cNvSpPr/>
      </dsp:nvSpPr>
      <dsp:spPr>
        <a:xfrm>
          <a:off x="6171332" y="3718095"/>
          <a:ext cx="772240" cy="772240"/>
        </a:xfrm>
        <a:prstGeom prst="downArrow">
          <a:avLst>
            <a:gd name="adj1" fmla="val 55000"/>
            <a:gd name="adj2" fmla="val 45000"/>
          </a:avLst>
        </a:prstGeom>
        <a:solidFill>
          <a:schemeClr val="accent2">
            <a:tint val="40000"/>
            <a:alpha val="90000"/>
            <a:hueOff val="-1452578"/>
            <a:satOff val="-133"/>
            <a:lumOff val="39"/>
            <a:alphaOff val="0"/>
          </a:schemeClr>
        </a:solidFill>
        <a:ln w="12700" cap="flat" cmpd="sng" algn="ctr">
          <a:solidFill>
            <a:schemeClr val="accent2">
              <a:tint val="40000"/>
              <a:alpha val="90000"/>
              <a:hueOff val="-1452578"/>
              <a:satOff val="-133"/>
              <a:lumOff val="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45086" y="3718095"/>
        <a:ext cx="424732" cy="5811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D7199-25E4-4C90-9983-8067F10A1A49}">
      <dsp:nvSpPr>
        <dsp:cNvPr id="0" name=""/>
        <dsp:cNvSpPr/>
      </dsp:nvSpPr>
      <dsp:spPr>
        <a:xfrm>
          <a:off x="0" y="893603"/>
          <a:ext cx="6171948" cy="16497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77D93B-648E-44A2-9AD5-3AE7A5C538CF}">
      <dsp:nvSpPr>
        <dsp:cNvPr id="0" name=""/>
        <dsp:cNvSpPr/>
      </dsp:nvSpPr>
      <dsp:spPr>
        <a:xfrm>
          <a:off x="499043" y="1264792"/>
          <a:ext cx="907351" cy="907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98B979-E0D1-4385-AB44-282910BD1C8A}">
      <dsp:nvSpPr>
        <dsp:cNvPr id="0" name=""/>
        <dsp:cNvSpPr/>
      </dsp:nvSpPr>
      <dsp:spPr>
        <a:xfrm>
          <a:off x="1905438" y="893603"/>
          <a:ext cx="4266509" cy="1649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96" tIns="174596" rIns="174596" bIns="174596" numCol="1" spcCol="1270" anchor="ctr" anchorCtr="0">
          <a:noAutofit/>
        </a:bodyPr>
        <a:lstStyle/>
        <a:p>
          <a:pPr marL="0" lvl="0" indent="0" algn="l" defTabSz="1111250">
            <a:lnSpc>
              <a:spcPct val="90000"/>
            </a:lnSpc>
            <a:spcBef>
              <a:spcPct val="0"/>
            </a:spcBef>
            <a:spcAft>
              <a:spcPct val="35000"/>
            </a:spcAft>
            <a:buNone/>
          </a:pPr>
          <a:r>
            <a:rPr lang="en-US" sz="2500" kern="1200"/>
            <a:t>14-16 hours a day</a:t>
          </a:r>
        </a:p>
      </dsp:txBody>
      <dsp:txXfrm>
        <a:off x="1905438" y="893603"/>
        <a:ext cx="4266509" cy="1649730"/>
      </dsp:txXfrm>
    </dsp:sp>
    <dsp:sp modelId="{BCE3BDE4-E2A2-4876-BDE3-4A8304E17FC5}">
      <dsp:nvSpPr>
        <dsp:cNvPr id="0" name=""/>
        <dsp:cNvSpPr/>
      </dsp:nvSpPr>
      <dsp:spPr>
        <a:xfrm>
          <a:off x="0" y="2955766"/>
          <a:ext cx="6171948" cy="16497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86BA22-D41D-45E3-9F75-846A332E6B5B}">
      <dsp:nvSpPr>
        <dsp:cNvPr id="0" name=""/>
        <dsp:cNvSpPr/>
      </dsp:nvSpPr>
      <dsp:spPr>
        <a:xfrm>
          <a:off x="499043" y="3326955"/>
          <a:ext cx="907351" cy="907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A85293-C376-432A-8601-2FD3E8B8D416}">
      <dsp:nvSpPr>
        <dsp:cNvPr id="0" name=""/>
        <dsp:cNvSpPr/>
      </dsp:nvSpPr>
      <dsp:spPr>
        <a:xfrm>
          <a:off x="1905438" y="2955766"/>
          <a:ext cx="4266509" cy="1649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96" tIns="174596" rIns="174596" bIns="174596" numCol="1" spcCol="1270" anchor="ctr" anchorCtr="0">
          <a:noAutofit/>
        </a:bodyPr>
        <a:lstStyle/>
        <a:p>
          <a:pPr marL="0" lvl="0" indent="0" algn="l" defTabSz="1111250">
            <a:lnSpc>
              <a:spcPct val="90000"/>
            </a:lnSpc>
            <a:spcBef>
              <a:spcPct val="0"/>
            </a:spcBef>
            <a:spcAft>
              <a:spcPct val="35000"/>
            </a:spcAft>
            <a:buNone/>
          </a:pPr>
          <a:r>
            <a:rPr lang="en-US" sz="2500" kern="1200"/>
            <a:t>6 days a week</a:t>
          </a:r>
        </a:p>
      </dsp:txBody>
      <dsp:txXfrm>
        <a:off x="1905438" y="2955766"/>
        <a:ext cx="4266509" cy="1649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E9D1A-7FC2-274B-8187-9C8EA8AC4CBC}">
      <dsp:nvSpPr>
        <dsp:cNvPr id="0" name=""/>
        <dsp:cNvSpPr/>
      </dsp:nvSpPr>
      <dsp:spPr>
        <a:xfrm>
          <a:off x="0" y="732839"/>
          <a:ext cx="6581776" cy="748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Wealthy industrialists</a:t>
          </a:r>
        </a:p>
      </dsp:txBody>
      <dsp:txXfrm>
        <a:off x="36553" y="769392"/>
        <a:ext cx="6508670" cy="675694"/>
      </dsp:txXfrm>
    </dsp:sp>
    <dsp:sp modelId="{739D528F-E42E-3F4D-9BF4-C0B559086157}">
      <dsp:nvSpPr>
        <dsp:cNvPr id="0" name=""/>
        <dsp:cNvSpPr/>
      </dsp:nvSpPr>
      <dsp:spPr>
        <a:xfrm>
          <a:off x="0" y="1573799"/>
          <a:ext cx="6581776" cy="748800"/>
        </a:xfrm>
        <a:prstGeom prst="roundRect">
          <a:avLst/>
        </a:prstGeom>
        <a:solidFill>
          <a:schemeClr val="accent5">
            <a:hueOff val="-918568"/>
            <a:satOff val="135"/>
            <a:lumOff val="-3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Prosperous middle class</a:t>
          </a:r>
        </a:p>
      </dsp:txBody>
      <dsp:txXfrm>
        <a:off x="36553" y="1610352"/>
        <a:ext cx="6508670" cy="675694"/>
      </dsp:txXfrm>
    </dsp:sp>
    <dsp:sp modelId="{5E6CC7C0-37C6-6E49-B3BF-0FC6791FC5F6}">
      <dsp:nvSpPr>
        <dsp:cNvPr id="0" name=""/>
        <dsp:cNvSpPr/>
      </dsp:nvSpPr>
      <dsp:spPr>
        <a:xfrm>
          <a:off x="0" y="2414759"/>
          <a:ext cx="6581776" cy="748800"/>
        </a:xfrm>
        <a:prstGeom prst="roundRect">
          <a:avLst/>
        </a:prstGeom>
        <a:solidFill>
          <a:schemeClr val="accent5">
            <a:hueOff val="-1837137"/>
            <a:satOff val="270"/>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Expanded blue-collar working class</a:t>
          </a:r>
        </a:p>
      </dsp:txBody>
      <dsp:txXfrm>
        <a:off x="36553" y="2451312"/>
        <a:ext cx="6508670" cy="675694"/>
      </dsp:txXfrm>
    </dsp:sp>
    <dsp:sp modelId="{02AFEB25-58CA-8E42-9FA2-131E826E95CF}">
      <dsp:nvSpPr>
        <dsp:cNvPr id="0" name=""/>
        <dsp:cNvSpPr/>
      </dsp:nvSpPr>
      <dsp:spPr>
        <a:xfrm>
          <a:off x="0" y="3163560"/>
          <a:ext cx="6581776"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97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millions of newly arrived immigrants</a:t>
          </a:r>
        </a:p>
        <a:p>
          <a:pPr marL="228600" lvl="1" indent="-228600" algn="l" defTabSz="1111250">
            <a:lnSpc>
              <a:spcPct val="90000"/>
            </a:lnSpc>
            <a:spcBef>
              <a:spcPct val="0"/>
            </a:spcBef>
            <a:spcAft>
              <a:spcPct val="20000"/>
            </a:spcAft>
            <a:buChar char="•"/>
          </a:pPr>
          <a:r>
            <a:rPr lang="en-US" sz="2500" kern="1200"/>
            <a:t>even more migrants from rural America</a:t>
          </a:r>
        </a:p>
      </dsp:txBody>
      <dsp:txXfrm>
        <a:off x="0" y="3163560"/>
        <a:ext cx="6581776" cy="82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C456C-56A4-B94F-A3DD-4F1B8FA78179}">
      <dsp:nvSpPr>
        <dsp:cNvPr id="0" name=""/>
        <dsp:cNvSpPr/>
      </dsp:nvSpPr>
      <dsp:spPr>
        <a:xfrm>
          <a:off x="52" y="48602"/>
          <a:ext cx="4996125" cy="117631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Many workers supported and joined labor unions because</a:t>
          </a:r>
        </a:p>
      </dsp:txBody>
      <dsp:txXfrm>
        <a:off x="52" y="48602"/>
        <a:ext cx="4996125" cy="1176312"/>
      </dsp:txXfrm>
    </dsp:sp>
    <dsp:sp modelId="{7F8F81F7-EB9B-0542-BD6B-09A73DB87538}">
      <dsp:nvSpPr>
        <dsp:cNvPr id="0" name=""/>
        <dsp:cNvSpPr/>
      </dsp:nvSpPr>
      <dsp:spPr>
        <a:xfrm>
          <a:off x="52" y="1224915"/>
          <a:ext cx="4996125" cy="236344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Many were typically unemployed during some parts of the year</a:t>
          </a:r>
        </a:p>
        <a:p>
          <a:pPr marL="228600" lvl="1" indent="-228600" algn="l" defTabSz="1066800">
            <a:lnSpc>
              <a:spcPct val="90000"/>
            </a:lnSpc>
            <a:spcBef>
              <a:spcPct val="0"/>
            </a:spcBef>
            <a:spcAft>
              <a:spcPct val="15000"/>
            </a:spcAft>
            <a:buChar char="•"/>
          </a:pPr>
          <a:r>
            <a:rPr lang="en-US" sz="2400" kern="1200"/>
            <a:t>Wages were relatively low</a:t>
          </a:r>
        </a:p>
      </dsp:txBody>
      <dsp:txXfrm>
        <a:off x="52" y="1224915"/>
        <a:ext cx="4996125" cy="2363445"/>
      </dsp:txXfrm>
    </dsp:sp>
    <dsp:sp modelId="{3F87055E-2076-9748-A4F8-386013C56DDE}">
      <dsp:nvSpPr>
        <dsp:cNvPr id="0" name=""/>
        <dsp:cNvSpPr/>
      </dsp:nvSpPr>
      <dsp:spPr>
        <a:xfrm>
          <a:off x="5695634" y="48602"/>
          <a:ext cx="4996125" cy="117631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Farmers also faced hard times because of the competition and the falling prices caused by</a:t>
          </a:r>
        </a:p>
      </dsp:txBody>
      <dsp:txXfrm>
        <a:off x="5695634" y="48602"/>
        <a:ext cx="4996125" cy="1176312"/>
      </dsp:txXfrm>
    </dsp:sp>
    <dsp:sp modelId="{F6B4F698-FC2B-D445-8FC8-20BF0C1B87A9}">
      <dsp:nvSpPr>
        <dsp:cNvPr id="0" name=""/>
        <dsp:cNvSpPr/>
      </dsp:nvSpPr>
      <dsp:spPr>
        <a:xfrm>
          <a:off x="5695634" y="1224915"/>
          <a:ext cx="4996125" cy="236344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Technology </a:t>
          </a:r>
        </a:p>
        <a:p>
          <a:pPr marL="228600" lvl="1" indent="-228600" algn="l" defTabSz="1066800">
            <a:lnSpc>
              <a:spcPct val="90000"/>
            </a:lnSpc>
            <a:spcBef>
              <a:spcPct val="0"/>
            </a:spcBef>
            <a:spcAft>
              <a:spcPct val="15000"/>
            </a:spcAft>
            <a:buChar char="•"/>
          </a:pPr>
          <a:r>
            <a:rPr lang="en-US" sz="2400" kern="1200"/>
            <a:t>Increasing production </a:t>
          </a:r>
        </a:p>
        <a:p>
          <a:pPr marL="228600" lvl="1" indent="-228600" algn="l" defTabSz="1066800">
            <a:lnSpc>
              <a:spcPct val="90000"/>
            </a:lnSpc>
            <a:spcBef>
              <a:spcPct val="0"/>
            </a:spcBef>
            <a:spcAft>
              <a:spcPct val="15000"/>
            </a:spcAft>
            <a:buChar char="•"/>
          </a:pPr>
          <a:r>
            <a:rPr lang="en-US" sz="2400" kern="1200"/>
            <a:t>Therefore, many young people that lived in the rural parts of the US moved to the city in search of better job opportunities.</a:t>
          </a:r>
        </a:p>
      </dsp:txBody>
      <dsp:txXfrm>
        <a:off x="5695634" y="1224915"/>
        <a:ext cx="4996125" cy="2363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4EA56-A798-7A49-B5AF-BF7ECA5055CB}">
      <dsp:nvSpPr>
        <dsp:cNvPr id="0" name=""/>
        <dsp:cNvSpPr/>
      </dsp:nvSpPr>
      <dsp:spPr>
        <a:xfrm>
          <a:off x="0" y="54181"/>
          <a:ext cx="6581776" cy="14964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major source of light changed from candles, to kerosene lamps, and then to electric light bulbs. </a:t>
          </a:r>
        </a:p>
      </dsp:txBody>
      <dsp:txXfrm>
        <a:off x="73050" y="127231"/>
        <a:ext cx="6435676" cy="1350339"/>
      </dsp:txXfrm>
    </dsp:sp>
    <dsp:sp modelId="{7890666E-4D3A-EE4B-9B72-D892627B057E}">
      <dsp:nvSpPr>
        <dsp:cNvPr id="0" name=""/>
        <dsp:cNvSpPr/>
      </dsp:nvSpPr>
      <dsp:spPr>
        <a:xfrm>
          <a:off x="0" y="1613980"/>
          <a:ext cx="6581776" cy="1496439"/>
        </a:xfrm>
        <a:prstGeom prst="roundRect">
          <a:avLst/>
        </a:prstGeom>
        <a:solidFill>
          <a:schemeClr val="accent2">
            <a:hueOff val="-419062"/>
            <a:satOff val="-4829"/>
            <a:lumOff val="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transportation evolved from walking and horse power to steam-powered locomotives, to electric trolley cars, to gasoline-powered automobiles. </a:t>
          </a:r>
        </a:p>
      </dsp:txBody>
      <dsp:txXfrm>
        <a:off x="73050" y="1687030"/>
        <a:ext cx="6435676" cy="1350339"/>
      </dsp:txXfrm>
    </dsp:sp>
    <dsp:sp modelId="{0925D987-2508-FC48-92DB-B438F2F98949}">
      <dsp:nvSpPr>
        <dsp:cNvPr id="0" name=""/>
        <dsp:cNvSpPr/>
      </dsp:nvSpPr>
      <dsp:spPr>
        <a:xfrm>
          <a:off x="0" y="3173779"/>
          <a:ext cx="6581776" cy="1496439"/>
        </a:xfrm>
        <a:prstGeom prst="round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 the mid-19</a:t>
          </a:r>
          <a:r>
            <a:rPr lang="en-US" sz="2200" kern="1200" baseline="30000"/>
            <a:t>th</a:t>
          </a:r>
          <a:r>
            <a:rPr lang="en-US" sz="2200" kern="1200"/>
            <a:t> century, most people were involved in agriculture, but with the industrial revolution millions of people migrated from rural America to the nation's rapidly growing cities.</a:t>
          </a:r>
        </a:p>
      </dsp:txBody>
      <dsp:txXfrm>
        <a:off x="73050" y="3246829"/>
        <a:ext cx="6435676" cy="13503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FC8CB-2EF3-BD43-BA7D-F17932D76B0A}">
      <dsp:nvSpPr>
        <dsp:cNvPr id="0" name=""/>
        <dsp:cNvSpPr/>
      </dsp:nvSpPr>
      <dsp:spPr>
        <a:xfrm>
          <a:off x="0" y="352499"/>
          <a:ext cx="6581776" cy="19679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Owing most of their population growth to the expansion of industry, U.S. cities grew by about 15 million people in the two decades before 1900. </a:t>
          </a:r>
        </a:p>
      </dsp:txBody>
      <dsp:txXfrm>
        <a:off x="96067" y="448566"/>
        <a:ext cx="6389642" cy="1775806"/>
      </dsp:txXfrm>
    </dsp:sp>
    <dsp:sp modelId="{3DE2DE98-5A6F-1742-B1CB-8C5196437182}">
      <dsp:nvSpPr>
        <dsp:cNvPr id="0" name=""/>
        <dsp:cNvSpPr/>
      </dsp:nvSpPr>
      <dsp:spPr>
        <a:xfrm>
          <a:off x="0" y="2403960"/>
          <a:ext cx="6581776" cy="19679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Noise, traffic jams, slums, crime, air pollution, sanitation, and health problems became commonplace. </a:t>
          </a:r>
        </a:p>
      </dsp:txBody>
      <dsp:txXfrm>
        <a:off x="96067" y="2500027"/>
        <a:ext cx="6389642" cy="17758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BF682-B578-8D4D-AD7B-EE645F685EF5}">
      <dsp:nvSpPr>
        <dsp:cNvPr id="0" name=""/>
        <dsp:cNvSpPr/>
      </dsp:nvSpPr>
      <dsp:spPr>
        <a:xfrm>
          <a:off x="0" y="0"/>
          <a:ext cx="617194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67F26-8A41-504C-941B-7858AA360F6B}">
      <dsp:nvSpPr>
        <dsp:cNvPr id="0" name=""/>
        <dsp:cNvSpPr/>
      </dsp:nvSpPr>
      <dsp:spPr>
        <a:xfrm>
          <a:off x="0" y="0"/>
          <a:ext cx="6171948" cy="274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b="0" kern="1200" dirty="0"/>
            <a:t>Cholera, </a:t>
          </a:r>
          <a:r>
            <a:rPr lang="en-US" sz="3700" b="0" kern="1200" dirty="0" err="1"/>
            <a:t>tuberculosis,yellow</a:t>
          </a:r>
          <a:r>
            <a:rPr lang="en-US" sz="3700" b="0" kern="1200" dirty="0"/>
            <a:t>-fever </a:t>
          </a:r>
          <a:r>
            <a:rPr lang="en-US" sz="3700" kern="1200" dirty="0"/>
            <a:t>epidemics swept through the slums on a regular basis. </a:t>
          </a:r>
        </a:p>
      </dsp:txBody>
      <dsp:txXfrm>
        <a:off x="0" y="0"/>
        <a:ext cx="6171948" cy="2749549"/>
      </dsp:txXfrm>
    </dsp:sp>
    <dsp:sp modelId="{5E6880C2-364E-FC49-829C-4426F255A989}">
      <dsp:nvSpPr>
        <dsp:cNvPr id="0" name=""/>
        <dsp:cNvSpPr/>
      </dsp:nvSpPr>
      <dsp:spPr>
        <a:xfrm>
          <a:off x="0" y="2749549"/>
          <a:ext cx="6171948" cy="0"/>
        </a:xfrm>
        <a:prstGeom prst="line">
          <a:avLst/>
        </a:prstGeom>
        <a:solidFill>
          <a:schemeClr val="accent2">
            <a:hueOff val="-838123"/>
            <a:satOff val="-9658"/>
            <a:lumOff val="2159"/>
            <a:alphaOff val="0"/>
          </a:schemeClr>
        </a:solidFill>
        <a:ln w="12700" cap="flat" cmpd="sng" algn="ctr">
          <a:solidFill>
            <a:schemeClr val="accent2">
              <a:hueOff val="-838123"/>
              <a:satOff val="-9658"/>
              <a:lumOff val="21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0BE49-B1F7-CA4D-9521-6683C95C271C}">
      <dsp:nvSpPr>
        <dsp:cNvPr id="0" name=""/>
        <dsp:cNvSpPr/>
      </dsp:nvSpPr>
      <dsp:spPr>
        <a:xfrm>
          <a:off x="0" y="2749549"/>
          <a:ext cx="6171948" cy="274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Almost 25% of babies born in late-19th century cities died before reaching the age of one.</a:t>
          </a:r>
        </a:p>
      </dsp:txBody>
      <dsp:txXfrm>
        <a:off x="0" y="2749549"/>
        <a:ext cx="6171948" cy="27495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1BCF5-03C8-B14D-AC82-1C1E75A1B258}">
      <dsp:nvSpPr>
        <dsp:cNvPr id="0" name=""/>
        <dsp:cNvSpPr/>
      </dsp:nvSpPr>
      <dsp:spPr>
        <a:xfrm>
          <a:off x="0" y="278699"/>
          <a:ext cx="6581776" cy="2047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People used private cesspools, which overflowed with a long, hard rain. Old sewage pipes dumped the waste directly into the rivers or bays. These rivers were often the very same used as water sources.</a:t>
          </a:r>
        </a:p>
      </dsp:txBody>
      <dsp:txXfrm>
        <a:off x="99951" y="378650"/>
        <a:ext cx="6381874" cy="1847598"/>
      </dsp:txXfrm>
    </dsp:sp>
    <dsp:sp modelId="{6F29BF05-3DB5-564F-831F-A2837C1351FD}">
      <dsp:nvSpPr>
        <dsp:cNvPr id="0" name=""/>
        <dsp:cNvSpPr/>
      </dsp:nvSpPr>
      <dsp:spPr>
        <a:xfrm>
          <a:off x="0" y="2398199"/>
          <a:ext cx="6581776" cy="2047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Trash collection had not yet been systemized. Trash was dumped in the streets or in the waterways. Better sewers, water purification, and trash removal were some of the most pressing problems for city leadership. </a:t>
          </a:r>
        </a:p>
      </dsp:txBody>
      <dsp:txXfrm>
        <a:off x="99951" y="2498150"/>
        <a:ext cx="6381874" cy="18475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1995E-65CD-4DD9-BF4E-E9A852F977E5}">
      <dsp:nvSpPr>
        <dsp:cNvPr id="0" name=""/>
        <dsp:cNvSpPr/>
      </dsp:nvSpPr>
      <dsp:spPr>
        <a:xfrm>
          <a:off x="0" y="893603"/>
          <a:ext cx="6171948" cy="16497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E259E-BB4C-423F-91C5-258D3E6B6D46}">
      <dsp:nvSpPr>
        <dsp:cNvPr id="0" name=""/>
        <dsp:cNvSpPr/>
      </dsp:nvSpPr>
      <dsp:spPr>
        <a:xfrm>
          <a:off x="499043" y="1264792"/>
          <a:ext cx="907351" cy="907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3F93E7-8972-4D6B-96CE-BF587BABEB7F}">
      <dsp:nvSpPr>
        <dsp:cNvPr id="0" name=""/>
        <dsp:cNvSpPr/>
      </dsp:nvSpPr>
      <dsp:spPr>
        <a:xfrm>
          <a:off x="1905438" y="893603"/>
          <a:ext cx="4266509" cy="1649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96" tIns="174596" rIns="174596" bIns="174596" numCol="1" spcCol="1270" anchor="ctr" anchorCtr="0">
          <a:noAutofit/>
        </a:bodyPr>
        <a:lstStyle/>
        <a:p>
          <a:pPr marL="0" lvl="0" indent="0" algn="l" defTabSz="1111250">
            <a:lnSpc>
              <a:spcPct val="90000"/>
            </a:lnSpc>
            <a:spcBef>
              <a:spcPct val="0"/>
            </a:spcBef>
            <a:spcAft>
              <a:spcPct val="35000"/>
            </a:spcAft>
            <a:buNone/>
          </a:pPr>
          <a:r>
            <a:rPr lang="en-US" sz="2500" kern="1200"/>
            <a:t>Mass transit, in the form of trolleys, cable cars, and subways, was built.</a:t>
          </a:r>
        </a:p>
      </dsp:txBody>
      <dsp:txXfrm>
        <a:off x="1905438" y="893603"/>
        <a:ext cx="4266509" cy="1649730"/>
      </dsp:txXfrm>
    </dsp:sp>
    <dsp:sp modelId="{F4A7F915-B282-44F8-83E2-11C73973E40E}">
      <dsp:nvSpPr>
        <dsp:cNvPr id="0" name=""/>
        <dsp:cNvSpPr/>
      </dsp:nvSpPr>
      <dsp:spPr>
        <a:xfrm>
          <a:off x="0" y="2955766"/>
          <a:ext cx="6171948" cy="16497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1D610F-A73C-48CA-A555-C5712EC0C465}">
      <dsp:nvSpPr>
        <dsp:cNvPr id="0" name=""/>
        <dsp:cNvSpPr/>
      </dsp:nvSpPr>
      <dsp:spPr>
        <a:xfrm>
          <a:off x="499043" y="3326955"/>
          <a:ext cx="907351" cy="907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2F27A1-F7F5-4BC6-A3DC-F57F7AEC75B8}">
      <dsp:nvSpPr>
        <dsp:cNvPr id="0" name=""/>
        <dsp:cNvSpPr/>
      </dsp:nvSpPr>
      <dsp:spPr>
        <a:xfrm>
          <a:off x="1905438" y="2955766"/>
          <a:ext cx="4266509" cy="1649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96" tIns="174596" rIns="174596" bIns="174596" numCol="1" spcCol="1270" anchor="ctr" anchorCtr="0">
          <a:noAutofit/>
        </a:bodyPr>
        <a:lstStyle/>
        <a:p>
          <a:pPr marL="0" lvl="0" indent="0" algn="l" defTabSz="1111250">
            <a:lnSpc>
              <a:spcPct val="90000"/>
            </a:lnSpc>
            <a:spcBef>
              <a:spcPct val="0"/>
            </a:spcBef>
            <a:spcAft>
              <a:spcPct val="35000"/>
            </a:spcAft>
            <a:buNone/>
          </a:pPr>
          <a:r>
            <a:rPr lang="en-US" sz="2500" kern="1200"/>
            <a:t>Boston Subway, the nation’s first subway, was built in 1897.</a:t>
          </a:r>
        </a:p>
      </dsp:txBody>
      <dsp:txXfrm>
        <a:off x="1905438" y="2955766"/>
        <a:ext cx="4266509" cy="16497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5B09C-7DAB-4B78-BDA0-2B2060B5FAF7}">
      <dsp:nvSpPr>
        <dsp:cNvPr id="0" name=""/>
        <dsp:cNvSpPr/>
      </dsp:nvSpPr>
      <dsp:spPr>
        <a:xfrm>
          <a:off x="2132905" y="18481"/>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B57556-62D4-46B3-B50F-F78EB70D17B9}">
      <dsp:nvSpPr>
        <dsp:cNvPr id="0" name=""/>
        <dsp:cNvSpPr/>
      </dsp:nvSpPr>
      <dsp:spPr>
        <a:xfrm>
          <a:off x="2600905" y="48648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65D76C-5C85-4E35-B800-B4219A23F9DE}">
      <dsp:nvSpPr>
        <dsp:cNvPr id="0" name=""/>
        <dsp:cNvSpPr/>
      </dsp:nvSpPr>
      <dsp:spPr>
        <a:xfrm>
          <a:off x="1430905" y="289848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New communities, known as suburbs, began to be built just beyond the city. </a:t>
          </a:r>
        </a:p>
      </dsp:txBody>
      <dsp:txXfrm>
        <a:off x="1430905" y="2898481"/>
        <a:ext cx="3600000" cy="720000"/>
      </dsp:txXfrm>
    </dsp:sp>
    <dsp:sp modelId="{29AB3706-4260-4E79-ABED-405A9DDE1F15}">
      <dsp:nvSpPr>
        <dsp:cNvPr id="0" name=""/>
        <dsp:cNvSpPr/>
      </dsp:nvSpPr>
      <dsp:spPr>
        <a:xfrm>
          <a:off x="6362905" y="18481"/>
          <a:ext cx="2196000" cy="2196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C10A7B-1D83-4715-9D31-83320603469C}">
      <dsp:nvSpPr>
        <dsp:cNvPr id="0" name=""/>
        <dsp:cNvSpPr/>
      </dsp:nvSpPr>
      <dsp:spPr>
        <a:xfrm>
          <a:off x="6830906" y="48648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252723-B048-4206-9D87-AD1E7E79CE33}">
      <dsp:nvSpPr>
        <dsp:cNvPr id="0" name=""/>
        <dsp:cNvSpPr/>
      </dsp:nvSpPr>
      <dsp:spPr>
        <a:xfrm>
          <a:off x="5660905" y="289848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Commuters, those who lived in the suburbs and traveled in and out of the city for work, began to increase in number.</a:t>
          </a:r>
        </a:p>
      </dsp:txBody>
      <dsp:txXfrm>
        <a:off x="5660905" y="2898481"/>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37CE2-0213-014D-9042-3A4C82730CDD}" type="datetimeFigureOut">
              <a:rPr lang="en-US" smtClean="0"/>
              <a:t>3/19/21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68273-48B2-CA4B-ACD6-D55A4B8FEACC}" type="slidenum">
              <a:rPr lang="en-US" smtClean="0"/>
              <a:t>‹#›</a:t>
            </a:fld>
            <a:endParaRPr lang="en-US"/>
          </a:p>
        </p:txBody>
      </p:sp>
    </p:spTree>
    <p:extLst>
      <p:ext uri="{BB962C8B-B14F-4D97-AF65-F5344CB8AC3E}">
        <p14:creationId xmlns:p14="http://schemas.microsoft.com/office/powerpoint/2010/main" val="333800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materials for this week’s course are taken from https://</a:t>
            </a:r>
            <a:r>
              <a:rPr lang="en-US" dirty="0" err="1"/>
              <a:t>www.loc.gov</a:t>
            </a:r>
            <a:r>
              <a:rPr lang="en-US" dirty="0"/>
              <a:t>/classroom-materials/united-states-history-primary-source-timeline/rise-of-industrial-america-1876-1900/</a:t>
            </a:r>
          </a:p>
        </p:txBody>
      </p:sp>
      <p:sp>
        <p:nvSpPr>
          <p:cNvPr id="4" name="Slide Number Placeholder 3"/>
          <p:cNvSpPr>
            <a:spLocks noGrp="1"/>
          </p:cNvSpPr>
          <p:nvPr>
            <p:ph type="sldNum" sz="quarter" idx="5"/>
          </p:nvPr>
        </p:nvSpPr>
        <p:spPr/>
        <p:txBody>
          <a:bodyPr/>
          <a:lstStyle/>
          <a:p>
            <a:fld id="{FA668273-48B2-CA4B-ACD6-D55A4B8FEACC}" type="slidenum">
              <a:rPr lang="en-US" smtClean="0"/>
              <a:t>2</a:t>
            </a:fld>
            <a:endParaRPr lang="en-US"/>
          </a:p>
        </p:txBody>
      </p:sp>
    </p:spTree>
    <p:extLst>
      <p:ext uri="{BB962C8B-B14F-4D97-AF65-F5344CB8AC3E}">
        <p14:creationId xmlns:p14="http://schemas.microsoft.com/office/powerpoint/2010/main" val="404526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www.loc.gov</a:t>
            </a:r>
            <a:r>
              <a:rPr lang="en-US" dirty="0"/>
              <a:t>/classroom-materials/united-states-history-primary-source-timeline/rise-of-industrial-america-1876-1900/rural-life-in-late-19th-century/</a:t>
            </a:r>
          </a:p>
        </p:txBody>
      </p:sp>
      <p:sp>
        <p:nvSpPr>
          <p:cNvPr id="4" name="Slide Number Placeholder 3"/>
          <p:cNvSpPr>
            <a:spLocks noGrp="1"/>
          </p:cNvSpPr>
          <p:nvPr>
            <p:ph type="sldNum" sz="quarter" idx="5"/>
          </p:nvPr>
        </p:nvSpPr>
        <p:spPr/>
        <p:txBody>
          <a:bodyPr/>
          <a:lstStyle/>
          <a:p>
            <a:fld id="{FA668273-48B2-CA4B-ACD6-D55A4B8FEACC}" type="slidenum">
              <a:rPr lang="en-US" smtClean="0"/>
              <a:t>32</a:t>
            </a:fld>
            <a:endParaRPr lang="en-US"/>
          </a:p>
        </p:txBody>
      </p:sp>
    </p:spTree>
    <p:extLst>
      <p:ext uri="{BB962C8B-B14F-4D97-AF65-F5344CB8AC3E}">
        <p14:creationId xmlns:p14="http://schemas.microsoft.com/office/powerpoint/2010/main" val="3538714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www.sophia.org</a:t>
            </a:r>
            <a:r>
              <a:rPr lang="en-US" dirty="0"/>
              <a:t>/tutorials/rural-america-in-the-late-19th-century</a:t>
            </a:r>
          </a:p>
        </p:txBody>
      </p:sp>
      <p:sp>
        <p:nvSpPr>
          <p:cNvPr id="4" name="Slide Number Placeholder 3"/>
          <p:cNvSpPr>
            <a:spLocks noGrp="1"/>
          </p:cNvSpPr>
          <p:nvPr>
            <p:ph type="sldNum" sz="quarter" idx="5"/>
          </p:nvPr>
        </p:nvSpPr>
        <p:spPr/>
        <p:txBody>
          <a:bodyPr/>
          <a:lstStyle/>
          <a:p>
            <a:fld id="{FA668273-48B2-CA4B-ACD6-D55A4B8FEACC}" type="slidenum">
              <a:rPr lang="en-US" smtClean="0"/>
              <a:t>34</a:t>
            </a:fld>
            <a:endParaRPr lang="en-US"/>
          </a:p>
        </p:txBody>
      </p:sp>
    </p:spTree>
    <p:extLst>
      <p:ext uri="{BB962C8B-B14F-4D97-AF65-F5344CB8AC3E}">
        <p14:creationId xmlns:p14="http://schemas.microsoft.com/office/powerpoint/2010/main" val="316723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www.loc.gov</a:t>
            </a:r>
            <a:r>
              <a:rPr lang="en-US" dirty="0"/>
              <a:t>/classroom-materials/united-states-history-primary-source-timeline/rise-of-industrial-america-1876-1900/work-in-late-19th-century/</a:t>
            </a:r>
          </a:p>
        </p:txBody>
      </p:sp>
      <p:sp>
        <p:nvSpPr>
          <p:cNvPr id="4" name="Slide Number Placeholder 3"/>
          <p:cNvSpPr>
            <a:spLocks noGrp="1"/>
          </p:cNvSpPr>
          <p:nvPr>
            <p:ph type="sldNum" sz="quarter" idx="5"/>
          </p:nvPr>
        </p:nvSpPr>
        <p:spPr/>
        <p:txBody>
          <a:bodyPr/>
          <a:lstStyle/>
          <a:p>
            <a:fld id="{FA668273-48B2-CA4B-ACD6-D55A4B8FEACC}" type="slidenum">
              <a:rPr lang="en-US" smtClean="0"/>
              <a:t>36</a:t>
            </a:fld>
            <a:endParaRPr lang="en-US"/>
          </a:p>
        </p:txBody>
      </p:sp>
    </p:spTree>
    <p:extLst>
      <p:ext uri="{BB962C8B-B14F-4D97-AF65-F5344CB8AC3E}">
        <p14:creationId xmlns:p14="http://schemas.microsoft.com/office/powerpoint/2010/main" val="3781206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www.striking-women.org</a:t>
            </a:r>
            <a:r>
              <a:rPr lang="en-US" dirty="0"/>
              <a:t>/module/workplace-issues-past-and-present/working-hours</a:t>
            </a:r>
          </a:p>
        </p:txBody>
      </p:sp>
      <p:sp>
        <p:nvSpPr>
          <p:cNvPr id="4" name="Slide Number Placeholder 3"/>
          <p:cNvSpPr>
            <a:spLocks noGrp="1"/>
          </p:cNvSpPr>
          <p:nvPr>
            <p:ph type="sldNum" sz="quarter" idx="5"/>
          </p:nvPr>
        </p:nvSpPr>
        <p:spPr/>
        <p:txBody>
          <a:bodyPr/>
          <a:lstStyle/>
          <a:p>
            <a:fld id="{FA668273-48B2-CA4B-ACD6-D55A4B8FEACC}" type="slidenum">
              <a:rPr lang="en-US" smtClean="0"/>
              <a:t>38</a:t>
            </a:fld>
            <a:endParaRPr lang="en-US"/>
          </a:p>
        </p:txBody>
      </p:sp>
    </p:spTree>
    <p:extLst>
      <p:ext uri="{BB962C8B-B14F-4D97-AF65-F5344CB8AC3E}">
        <p14:creationId xmlns:p14="http://schemas.microsoft.com/office/powerpoint/2010/main" val="1229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8273-48B2-CA4B-ACD6-D55A4B8FEACC}" type="slidenum">
              <a:rPr lang="en-US" smtClean="0"/>
              <a:t>7</a:t>
            </a:fld>
            <a:endParaRPr lang="en-US"/>
          </a:p>
        </p:txBody>
      </p:sp>
    </p:spTree>
    <p:extLst>
      <p:ext uri="{BB962C8B-B14F-4D97-AF65-F5344CB8AC3E}">
        <p14:creationId xmlns:p14="http://schemas.microsoft.com/office/powerpoint/2010/main" val="323010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a:t>
            </a:r>
            <a:r>
              <a:rPr lang="en-US" dirty="0" err="1"/>
              <a:t>www.ushistory.org</a:t>
            </a:r>
            <a:r>
              <a:rPr lang="en-US" dirty="0"/>
              <a:t>/us/38b.asp</a:t>
            </a:r>
          </a:p>
        </p:txBody>
      </p:sp>
      <p:sp>
        <p:nvSpPr>
          <p:cNvPr id="4" name="Slide Number Placeholder 3"/>
          <p:cNvSpPr>
            <a:spLocks noGrp="1"/>
          </p:cNvSpPr>
          <p:nvPr>
            <p:ph type="sldNum" sz="quarter" idx="5"/>
          </p:nvPr>
        </p:nvSpPr>
        <p:spPr/>
        <p:txBody>
          <a:bodyPr/>
          <a:lstStyle/>
          <a:p>
            <a:fld id="{FA668273-48B2-CA4B-ACD6-D55A4B8FEACC}" type="slidenum">
              <a:rPr lang="en-US" smtClean="0"/>
              <a:t>9</a:t>
            </a:fld>
            <a:endParaRPr lang="en-US"/>
          </a:p>
        </p:txBody>
      </p:sp>
    </p:spTree>
    <p:extLst>
      <p:ext uri="{BB962C8B-B14F-4D97-AF65-F5344CB8AC3E}">
        <p14:creationId xmlns:p14="http://schemas.microsoft.com/office/powerpoint/2010/main" val="4248377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www.ushistory.org</a:t>
            </a:r>
            <a:r>
              <a:rPr lang="en-US" dirty="0"/>
              <a:t>/us/38b.asp</a:t>
            </a:r>
          </a:p>
        </p:txBody>
      </p:sp>
      <p:sp>
        <p:nvSpPr>
          <p:cNvPr id="4" name="Slide Number Placeholder 3"/>
          <p:cNvSpPr>
            <a:spLocks noGrp="1"/>
          </p:cNvSpPr>
          <p:nvPr>
            <p:ph type="sldNum" sz="quarter" idx="5"/>
          </p:nvPr>
        </p:nvSpPr>
        <p:spPr/>
        <p:txBody>
          <a:bodyPr/>
          <a:lstStyle/>
          <a:p>
            <a:fld id="{FA668273-48B2-CA4B-ACD6-D55A4B8FEACC}" type="slidenum">
              <a:rPr lang="en-US" smtClean="0"/>
              <a:t>10</a:t>
            </a:fld>
            <a:endParaRPr lang="en-US"/>
          </a:p>
        </p:txBody>
      </p:sp>
    </p:spTree>
    <p:extLst>
      <p:ext uri="{BB962C8B-B14F-4D97-AF65-F5344CB8AC3E}">
        <p14:creationId xmlns:p14="http://schemas.microsoft.com/office/powerpoint/2010/main" val="20263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www.ushistory.org</a:t>
            </a:r>
            <a:r>
              <a:rPr lang="en-US" dirty="0"/>
              <a:t>/us/38b.asp</a:t>
            </a:r>
          </a:p>
          <a:p>
            <a:r>
              <a:rPr lang="en-US" dirty="0"/>
              <a:t>The Five-Points Gang</a:t>
            </a:r>
          </a:p>
        </p:txBody>
      </p:sp>
      <p:sp>
        <p:nvSpPr>
          <p:cNvPr id="4" name="Slide Number Placeholder 3"/>
          <p:cNvSpPr>
            <a:spLocks noGrp="1"/>
          </p:cNvSpPr>
          <p:nvPr>
            <p:ph type="sldNum" sz="quarter" idx="5"/>
          </p:nvPr>
        </p:nvSpPr>
        <p:spPr/>
        <p:txBody>
          <a:bodyPr/>
          <a:lstStyle/>
          <a:p>
            <a:fld id="{FA668273-48B2-CA4B-ACD6-D55A4B8FEACC}" type="slidenum">
              <a:rPr lang="en-US" smtClean="0"/>
              <a:t>11</a:t>
            </a:fld>
            <a:endParaRPr lang="en-US"/>
          </a:p>
        </p:txBody>
      </p:sp>
    </p:spTree>
    <p:extLst>
      <p:ext uri="{BB962C8B-B14F-4D97-AF65-F5344CB8AC3E}">
        <p14:creationId xmlns:p14="http://schemas.microsoft.com/office/powerpoint/2010/main" val="4290651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8273-48B2-CA4B-ACD6-D55A4B8FEACC}" type="slidenum">
              <a:rPr lang="en-US" smtClean="0"/>
              <a:t>13</a:t>
            </a:fld>
            <a:endParaRPr lang="en-US"/>
          </a:p>
        </p:txBody>
      </p:sp>
    </p:spTree>
    <p:extLst>
      <p:ext uri="{BB962C8B-B14F-4D97-AF65-F5344CB8AC3E}">
        <p14:creationId xmlns:p14="http://schemas.microsoft.com/office/powerpoint/2010/main" val="907864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photographs are taken by Jacob Riis and are compiled in his 1890 book </a:t>
            </a:r>
            <a:r>
              <a:rPr lang="en-US" i="1" dirty="0"/>
              <a:t>How the Other Half Lives</a:t>
            </a:r>
            <a:r>
              <a:rPr lang="en-US" dirty="0"/>
              <a:t>. This and the ones about tenements that follow are from https://</a:t>
            </a:r>
            <a:r>
              <a:rPr lang="en-US" dirty="0" err="1"/>
              <a:t>www.history.com</a:t>
            </a:r>
            <a:r>
              <a:rPr lang="en-US" dirty="0"/>
              <a:t>/topics/immigration/tenements#&amp;gid=ci023648dc900027a7&amp;pid=jacob-riis-tenements-3233302</a:t>
            </a:r>
          </a:p>
        </p:txBody>
      </p:sp>
      <p:sp>
        <p:nvSpPr>
          <p:cNvPr id="4" name="Slide Number Placeholder 3"/>
          <p:cNvSpPr>
            <a:spLocks noGrp="1"/>
          </p:cNvSpPr>
          <p:nvPr>
            <p:ph type="sldNum" sz="quarter" idx="5"/>
          </p:nvPr>
        </p:nvSpPr>
        <p:spPr/>
        <p:txBody>
          <a:bodyPr/>
          <a:lstStyle/>
          <a:p>
            <a:fld id="{FA668273-48B2-CA4B-ACD6-D55A4B8FEACC}" type="slidenum">
              <a:rPr lang="en-US" smtClean="0"/>
              <a:t>22</a:t>
            </a:fld>
            <a:endParaRPr lang="en-US"/>
          </a:p>
        </p:txBody>
      </p:sp>
    </p:spTree>
    <p:extLst>
      <p:ext uri="{BB962C8B-B14F-4D97-AF65-F5344CB8AC3E}">
        <p14:creationId xmlns:p14="http://schemas.microsoft.com/office/powerpoint/2010/main" val="1501867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8273-48B2-CA4B-ACD6-D55A4B8FEACC}" type="slidenum">
              <a:rPr lang="en-US" smtClean="0"/>
              <a:t>26</a:t>
            </a:fld>
            <a:endParaRPr lang="en-US"/>
          </a:p>
        </p:txBody>
      </p:sp>
    </p:spTree>
    <p:extLst>
      <p:ext uri="{BB962C8B-B14F-4D97-AF65-F5344CB8AC3E}">
        <p14:creationId xmlns:p14="http://schemas.microsoft.com/office/powerpoint/2010/main" val="166299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stuffnobodycaresabout.com</a:t>
            </a:r>
            <a:r>
              <a:rPr lang="en-US" dirty="0"/>
              <a:t>/2015/06/03/new-yorks-little-italy-described-in-1898/</a:t>
            </a:r>
          </a:p>
        </p:txBody>
      </p:sp>
      <p:sp>
        <p:nvSpPr>
          <p:cNvPr id="4" name="Slide Number Placeholder 3"/>
          <p:cNvSpPr>
            <a:spLocks noGrp="1"/>
          </p:cNvSpPr>
          <p:nvPr>
            <p:ph type="sldNum" sz="quarter" idx="5"/>
          </p:nvPr>
        </p:nvSpPr>
        <p:spPr/>
        <p:txBody>
          <a:bodyPr/>
          <a:lstStyle/>
          <a:p>
            <a:fld id="{FA668273-48B2-CA4B-ACD6-D55A4B8FEACC}" type="slidenum">
              <a:rPr lang="en-US" smtClean="0"/>
              <a:t>29</a:t>
            </a:fld>
            <a:endParaRPr lang="en-US"/>
          </a:p>
        </p:txBody>
      </p:sp>
    </p:spTree>
    <p:extLst>
      <p:ext uri="{BB962C8B-B14F-4D97-AF65-F5344CB8AC3E}">
        <p14:creationId xmlns:p14="http://schemas.microsoft.com/office/powerpoint/2010/main" val="2744846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3/19/21</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90793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3/19/21</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9635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3/19/21</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55426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3/19/21</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5200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3/19/21</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75960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3/19/21</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300269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3/19/21</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42060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3/19/21</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44022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3/19/21</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13323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3/19/21</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60716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3/19/21</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1248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3/19/21</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3827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74" r:id="rId6"/>
    <p:sldLayoutId id="2147483769" r:id="rId7"/>
    <p:sldLayoutId id="2147483770" r:id="rId8"/>
    <p:sldLayoutId id="2147483771" r:id="rId9"/>
    <p:sldLayoutId id="2147483773" r:id="rId10"/>
    <p:sldLayoutId id="2147483772"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4">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3">
            <a:extLst>
              <a:ext uri="{FF2B5EF4-FFF2-40B4-BE49-F238E27FC236}">
                <a16:creationId xmlns:a16="http://schemas.microsoft.com/office/drawing/2014/main" id="{02FA460F-8756-4879-90E5-182A0F74A14A}"/>
              </a:ext>
            </a:extLst>
          </p:cNvPr>
          <p:cNvPicPr>
            <a:picLocks noChangeAspect="1"/>
          </p:cNvPicPr>
          <p:nvPr/>
        </p:nvPicPr>
        <p:blipFill rotWithShape="1">
          <a:blip r:embed="rId2"/>
          <a:srcRect r="11111"/>
          <a:stretch/>
        </p:blipFill>
        <p:spPr>
          <a:xfrm>
            <a:off x="-1" y="10"/>
            <a:ext cx="12191999" cy="6857990"/>
          </a:xfrm>
          <a:prstGeom prst="rect">
            <a:avLst/>
          </a:prstGeom>
        </p:spPr>
      </p:pic>
      <p:sp>
        <p:nvSpPr>
          <p:cNvPr id="71" name="Rectangle 66">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AEAE3-39EE-6F48-A68C-237264A34391}"/>
              </a:ext>
            </a:extLst>
          </p:cNvPr>
          <p:cNvSpPr>
            <a:spLocks noGrp="1"/>
          </p:cNvSpPr>
          <p:nvPr>
            <p:ph type="ctrTitle"/>
          </p:nvPr>
        </p:nvSpPr>
        <p:spPr>
          <a:xfrm>
            <a:off x="1833541" y="990599"/>
            <a:ext cx="5619054" cy="4849091"/>
          </a:xfrm>
        </p:spPr>
        <p:txBody>
          <a:bodyPr anchor="ctr">
            <a:normAutofit/>
          </a:bodyPr>
          <a:lstStyle/>
          <a:p>
            <a:pPr algn="r"/>
            <a:r>
              <a:rPr lang="en-US">
                <a:solidFill>
                  <a:srgbClr val="FFFFFF"/>
                </a:solidFill>
              </a:rPr>
              <a:t>LIFE AND WORK IN THE 19</a:t>
            </a:r>
            <a:r>
              <a:rPr lang="en-US" baseline="30000">
                <a:solidFill>
                  <a:srgbClr val="FFFFFF"/>
                </a:solidFill>
              </a:rPr>
              <a:t>TH</a:t>
            </a:r>
            <a:r>
              <a:rPr lang="en-US">
                <a:solidFill>
                  <a:srgbClr val="FFFFFF"/>
                </a:solidFill>
              </a:rPr>
              <a:t> CENTURY UNITED STATES</a:t>
            </a:r>
            <a:br>
              <a:rPr lang="en-US">
                <a:solidFill>
                  <a:srgbClr val="FFFFFF"/>
                </a:solidFill>
              </a:rPr>
            </a:br>
            <a:endParaRPr lang="en-US">
              <a:solidFill>
                <a:srgbClr val="FFFFFF"/>
              </a:solidFill>
            </a:endParaRPr>
          </a:p>
        </p:txBody>
      </p:sp>
      <p:sp>
        <p:nvSpPr>
          <p:cNvPr id="3" name="Subtitle 2">
            <a:extLst>
              <a:ext uri="{FF2B5EF4-FFF2-40B4-BE49-F238E27FC236}">
                <a16:creationId xmlns:a16="http://schemas.microsoft.com/office/drawing/2014/main" id="{7B735313-5CFC-7942-8AB4-ED58CC9C990A}"/>
              </a:ext>
            </a:extLst>
          </p:cNvPr>
          <p:cNvSpPr>
            <a:spLocks noGrp="1"/>
          </p:cNvSpPr>
          <p:nvPr>
            <p:ph type="subTitle" idx="1"/>
          </p:nvPr>
        </p:nvSpPr>
        <p:spPr>
          <a:xfrm>
            <a:off x="8712865" y="1447799"/>
            <a:ext cx="2368905" cy="4076699"/>
          </a:xfrm>
        </p:spPr>
        <p:txBody>
          <a:bodyPr anchor="ctr">
            <a:normAutofit/>
          </a:bodyPr>
          <a:lstStyle/>
          <a:p>
            <a:r>
              <a:rPr lang="en-US" dirty="0">
                <a:solidFill>
                  <a:srgbClr val="FFFFFF"/>
                </a:solidFill>
              </a:rPr>
              <a:t>AKE 118 DR. GAMZE KATI GUMUS</a:t>
            </a:r>
          </a:p>
        </p:txBody>
      </p:sp>
      <p:cxnSp>
        <p:nvCxnSpPr>
          <p:cNvPr id="69" name="Straight Connector 68">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049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DF990C-6685-4442-A5D1-57D82C5AD345}"/>
              </a:ext>
            </a:extLst>
          </p:cNvPr>
          <p:cNvSpPr>
            <a:spLocks noGrp="1"/>
          </p:cNvSpPr>
          <p:nvPr>
            <p:ph type="title"/>
          </p:nvPr>
        </p:nvSpPr>
        <p:spPr>
          <a:xfrm>
            <a:off x="733424" y="908048"/>
            <a:ext cx="3660776" cy="4404064"/>
          </a:xfrm>
        </p:spPr>
        <p:txBody>
          <a:bodyPr>
            <a:normAutofit/>
          </a:bodyPr>
          <a:lstStyle/>
          <a:p>
            <a:r>
              <a:rPr lang="en-US" dirty="0"/>
              <a:t>City life in the 19</a:t>
            </a:r>
            <a:r>
              <a:rPr lang="en-US" baseline="30000" dirty="0"/>
              <a:t>th</a:t>
            </a:r>
            <a:r>
              <a:rPr lang="en-US" dirty="0"/>
              <a:t> century us</a:t>
            </a:r>
          </a:p>
        </p:txBody>
      </p:sp>
      <p:cxnSp>
        <p:nvCxnSpPr>
          <p:cNvPr id="20" name="Straight Connector 19">
            <a:extLst>
              <a:ext uri="{FF2B5EF4-FFF2-40B4-BE49-F238E27FC236}">
                <a16:creationId xmlns:a16="http://schemas.microsoft.com/office/drawing/2014/main" id="{B75B4F83-6FDB-4998-8E11-31CE6E704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0794B99-5B9D-4B94-9505-1EDED76CD6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9D8E4CA-6717-46B0-B118-6C092678E054}"/>
              </a:ext>
            </a:extLst>
          </p:cNvPr>
          <p:cNvGraphicFramePr>
            <a:graphicFrameLocks noGrp="1"/>
          </p:cNvGraphicFramePr>
          <p:nvPr>
            <p:ph idx="1"/>
            <p:extLst>
              <p:ext uri="{D42A27DB-BD31-4B8C-83A1-F6EECF244321}">
                <p14:modId xmlns:p14="http://schemas.microsoft.com/office/powerpoint/2010/main" val="1269466759"/>
              </p:ext>
            </p:extLst>
          </p:nvPr>
        </p:nvGraphicFramePr>
        <p:xfrm>
          <a:off x="4876800" y="1066801"/>
          <a:ext cx="6581776"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22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A2DADA-9BE2-BD48-9CCF-4F45F6B76C6D}"/>
              </a:ext>
            </a:extLst>
          </p:cNvPr>
          <p:cNvSpPr>
            <a:spLocks noGrp="1"/>
          </p:cNvSpPr>
          <p:nvPr>
            <p:ph type="title"/>
          </p:nvPr>
        </p:nvSpPr>
        <p:spPr>
          <a:xfrm>
            <a:off x="695325" y="907037"/>
            <a:ext cx="3819821" cy="1955690"/>
          </a:xfrm>
        </p:spPr>
        <p:txBody>
          <a:bodyPr>
            <a:normAutofit/>
          </a:bodyPr>
          <a:lstStyle/>
          <a:p>
            <a:r>
              <a:rPr lang="en-US" dirty="0"/>
              <a:t>City life in the 19</a:t>
            </a:r>
            <a:r>
              <a:rPr lang="en-US" baseline="30000" dirty="0"/>
              <a:t>th</a:t>
            </a:r>
            <a:r>
              <a:rPr lang="en-US" dirty="0"/>
              <a:t> century us</a:t>
            </a:r>
          </a:p>
        </p:txBody>
      </p:sp>
      <p:cxnSp>
        <p:nvCxnSpPr>
          <p:cNvPr id="17" name="Straight Connector 16">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35287"/>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FBCFE5-54FB-5B4A-A3B1-848D0B512343}"/>
              </a:ext>
            </a:extLst>
          </p:cNvPr>
          <p:cNvSpPr>
            <a:spLocks noGrp="1"/>
          </p:cNvSpPr>
          <p:nvPr>
            <p:ph idx="1"/>
          </p:nvPr>
        </p:nvSpPr>
        <p:spPr>
          <a:xfrm>
            <a:off x="695325" y="2862727"/>
            <a:ext cx="3706113" cy="3372250"/>
          </a:xfrm>
        </p:spPr>
        <p:txBody>
          <a:bodyPr>
            <a:normAutofit/>
          </a:bodyPr>
          <a:lstStyle/>
          <a:p>
            <a:pPr>
              <a:lnSpc>
                <a:spcPct val="110000"/>
              </a:lnSpc>
            </a:pPr>
            <a:r>
              <a:rPr lang="en-US" sz="1100"/>
              <a:t>Youths who dreaded a life of monotonous factory work and pauperism sometimes roamed the streets in gangs. </a:t>
            </a:r>
          </a:p>
          <a:p>
            <a:pPr>
              <a:lnSpc>
                <a:spcPct val="110000"/>
              </a:lnSpc>
            </a:pPr>
            <a:r>
              <a:rPr lang="en-US" sz="1100"/>
              <a:t>Vices such as gambling, prostitution, and alcoholism were widespread. </a:t>
            </a:r>
          </a:p>
          <a:p>
            <a:pPr lvl="1">
              <a:lnSpc>
                <a:spcPct val="110000"/>
              </a:lnSpc>
            </a:pPr>
            <a:r>
              <a:rPr lang="en-US" sz="1100"/>
              <a:t>Gambling rendered the hope of getting rich quick. </a:t>
            </a:r>
          </a:p>
          <a:p>
            <a:pPr lvl="1">
              <a:lnSpc>
                <a:spcPct val="110000"/>
              </a:lnSpc>
            </a:pPr>
            <a:r>
              <a:rPr lang="en-US" sz="1100"/>
              <a:t>Prostitution provided additional income. </a:t>
            </a:r>
          </a:p>
          <a:p>
            <a:pPr lvl="1">
              <a:lnSpc>
                <a:spcPct val="110000"/>
              </a:lnSpc>
            </a:pPr>
            <a:r>
              <a:rPr lang="en-US" sz="1100"/>
              <a:t>Alcoholism furnished a false means of escape. </a:t>
            </a:r>
          </a:p>
          <a:p>
            <a:pPr>
              <a:lnSpc>
                <a:spcPct val="110000"/>
              </a:lnSpc>
            </a:pPr>
            <a:r>
              <a:rPr lang="en-US" sz="1100"/>
              <a:t>City police forces were often understaffed and underpaid, so those with wealth could buy a better slice of justice.</a:t>
            </a:r>
          </a:p>
        </p:txBody>
      </p:sp>
      <p:pic>
        <p:nvPicPr>
          <p:cNvPr id="6" name="Picture 5" descr="A group of people posing for a photo&#10;&#10;Description automatically generated">
            <a:extLst>
              <a:ext uri="{FF2B5EF4-FFF2-40B4-BE49-F238E27FC236}">
                <a16:creationId xmlns:a16="http://schemas.microsoft.com/office/drawing/2014/main" id="{82AD1A16-4F11-EC42-9410-6E6FB70557D6}"/>
              </a:ext>
            </a:extLst>
          </p:cNvPr>
          <p:cNvPicPr>
            <a:picLocks noChangeAspect="1"/>
          </p:cNvPicPr>
          <p:nvPr/>
        </p:nvPicPr>
        <p:blipFill rotWithShape="1">
          <a:blip r:embed="rId3"/>
          <a:srcRect l="11504"/>
          <a:stretch/>
        </p:blipFill>
        <p:spPr>
          <a:xfrm>
            <a:off x="4876800" y="735286"/>
            <a:ext cx="6515100" cy="5398813"/>
          </a:xfrm>
          <a:prstGeom prst="rect">
            <a:avLst/>
          </a:prstGeom>
        </p:spPr>
      </p:pic>
    </p:spTree>
    <p:extLst>
      <p:ext uri="{BB962C8B-B14F-4D97-AF65-F5344CB8AC3E}">
        <p14:creationId xmlns:p14="http://schemas.microsoft.com/office/powerpoint/2010/main" val="1983443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CB2D0B-A4DD-644A-A8AA-5C9A4AD69F95}"/>
              </a:ext>
            </a:extLst>
          </p:cNvPr>
          <p:cNvSpPr>
            <a:spLocks noGrp="1"/>
          </p:cNvSpPr>
          <p:nvPr>
            <p:ph type="title"/>
          </p:nvPr>
        </p:nvSpPr>
        <p:spPr>
          <a:xfrm>
            <a:off x="695324" y="901701"/>
            <a:ext cx="3914776" cy="3977269"/>
          </a:xfrm>
        </p:spPr>
        <p:txBody>
          <a:bodyPr>
            <a:normAutofit/>
          </a:bodyPr>
          <a:lstStyle/>
          <a:p>
            <a:r>
              <a:rPr lang="en-US" dirty="0"/>
              <a:t>City life in the 19</a:t>
            </a:r>
            <a:r>
              <a:rPr lang="en-US" baseline="30000" dirty="0"/>
              <a:t>th</a:t>
            </a:r>
            <a:r>
              <a:rPr lang="en-US" dirty="0"/>
              <a:t> century us</a:t>
            </a:r>
          </a:p>
        </p:txBody>
      </p:sp>
      <p:cxnSp>
        <p:nvCxnSpPr>
          <p:cNvPr id="11" name="Straight Connector 10">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E56EE5A-3742-47A8-B7CC-E8C5FC78A685}"/>
              </a:ext>
            </a:extLst>
          </p:cNvPr>
          <p:cNvGraphicFramePr>
            <a:graphicFrameLocks noGrp="1"/>
          </p:cNvGraphicFramePr>
          <p:nvPr>
            <p:ph idx="1"/>
            <p:extLst>
              <p:ext uri="{D42A27DB-BD31-4B8C-83A1-F6EECF244321}">
                <p14:modId xmlns:p14="http://schemas.microsoft.com/office/powerpoint/2010/main" val="389936992"/>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154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C4BAF45-E794-6B4C-AA3F-7870EAA077AD}"/>
              </a:ext>
            </a:extLst>
          </p:cNvPr>
          <p:cNvSpPr>
            <a:spLocks noGrp="1"/>
          </p:cNvSpPr>
          <p:nvPr>
            <p:ph type="title"/>
          </p:nvPr>
        </p:nvSpPr>
        <p:spPr>
          <a:xfrm>
            <a:off x="7992709" y="895448"/>
            <a:ext cx="3619697" cy="1919469"/>
          </a:xfrm>
        </p:spPr>
        <p:txBody>
          <a:bodyPr vert="horz" lIns="91440" tIns="45720" rIns="91440" bIns="45720" rtlCol="0" anchor="t">
            <a:normAutofit/>
          </a:bodyPr>
          <a:lstStyle/>
          <a:p>
            <a:pPr>
              <a:lnSpc>
                <a:spcPct val="90000"/>
              </a:lnSpc>
            </a:pPr>
            <a:r>
              <a:rPr lang="en-US" kern="1200" cap="all" spc="30" baseline="0" dirty="0">
                <a:solidFill>
                  <a:schemeClr val="tx1"/>
                </a:solidFill>
                <a:latin typeface="+mj-lt"/>
                <a:ea typeface="+mj-ea"/>
                <a:cs typeface="+mj-cs"/>
              </a:rPr>
              <a:t>Boston Subway</a:t>
            </a:r>
            <a:br>
              <a:rPr lang="en-US" kern="1200" cap="all" spc="30" baseline="0" dirty="0">
                <a:solidFill>
                  <a:schemeClr val="tx1"/>
                </a:solidFill>
                <a:latin typeface="+mj-lt"/>
                <a:ea typeface="+mj-ea"/>
                <a:cs typeface="+mj-cs"/>
              </a:rPr>
            </a:br>
            <a:r>
              <a:rPr lang="en-US" kern="1200" cap="all" spc="30" baseline="0" dirty="0">
                <a:solidFill>
                  <a:schemeClr val="tx1"/>
                </a:solidFill>
                <a:latin typeface="+mj-lt"/>
                <a:ea typeface="+mj-ea"/>
                <a:cs typeface="+mj-cs"/>
              </a:rPr>
              <a:t>(1897)</a:t>
            </a:r>
            <a:endParaRPr lang="en-US" kern="1200" cap="all" spc="30" baseline="0">
              <a:solidFill>
                <a:schemeClr val="tx1"/>
              </a:solidFill>
              <a:latin typeface="+mj-lt"/>
              <a:ea typeface="+mj-ea"/>
              <a:cs typeface="+mj-cs"/>
            </a:endParaRPr>
          </a:p>
        </p:txBody>
      </p:sp>
      <p:pic>
        <p:nvPicPr>
          <p:cNvPr id="5" name="Content Placeholder 4" descr="A picture containing text, book&#10;&#10;Description automatically generated">
            <a:extLst>
              <a:ext uri="{FF2B5EF4-FFF2-40B4-BE49-F238E27FC236}">
                <a16:creationId xmlns:a16="http://schemas.microsoft.com/office/drawing/2014/main" id="{B6077915-49A3-D146-A612-E662B7A4691A}"/>
              </a:ext>
            </a:extLst>
          </p:cNvPr>
          <p:cNvPicPr>
            <a:picLocks noGrp="1" noChangeAspect="1"/>
          </p:cNvPicPr>
          <p:nvPr>
            <p:ph idx="4294967295"/>
          </p:nvPr>
        </p:nvPicPr>
        <p:blipFill rotWithShape="1">
          <a:blip r:embed="rId3"/>
          <a:srcRect t="3599"/>
          <a:stretch/>
        </p:blipFill>
        <p:spPr>
          <a:xfrm>
            <a:off x="20" y="10"/>
            <a:ext cx="7315180" cy="6857984"/>
          </a:xfrm>
          <a:prstGeom prst="rect">
            <a:avLst/>
          </a:prstGeom>
        </p:spPr>
      </p:pic>
      <p:cxnSp>
        <p:nvCxnSpPr>
          <p:cNvPr id="53" name="Straight Connector 5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E63D980-A53F-204F-AF70-A558DFED2AA7}"/>
              </a:ext>
            </a:extLst>
          </p:cNvPr>
          <p:cNvSpPr txBox="1"/>
          <p:nvPr/>
        </p:nvSpPr>
        <p:spPr>
          <a:xfrm>
            <a:off x="6604000" y="133773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75225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5D7EE0C-A91E-7340-8D98-CE4B94A826F3}"/>
              </a:ext>
            </a:extLst>
          </p:cNvPr>
          <p:cNvSpPr>
            <a:spLocks noGrp="1"/>
          </p:cNvSpPr>
          <p:nvPr>
            <p:ph type="title"/>
          </p:nvPr>
        </p:nvSpPr>
        <p:spPr>
          <a:xfrm>
            <a:off x="800102" y="960594"/>
            <a:ext cx="5828114" cy="4936812"/>
          </a:xfrm>
        </p:spPr>
        <p:txBody>
          <a:bodyPr vert="horz" lIns="91440" tIns="45720" rIns="91440" bIns="45720" rtlCol="0" anchor="ctr">
            <a:normAutofit/>
          </a:bodyPr>
          <a:lstStyle/>
          <a:p>
            <a:pPr algn="r"/>
            <a:r>
              <a:rPr lang="en-US" sz="5400" dirty="0"/>
              <a:t>City life in the 19th century us</a:t>
            </a:r>
          </a:p>
        </p:txBody>
      </p:sp>
      <p:sp>
        <p:nvSpPr>
          <p:cNvPr id="4" name="Content Placeholder 3">
            <a:extLst>
              <a:ext uri="{FF2B5EF4-FFF2-40B4-BE49-F238E27FC236}">
                <a16:creationId xmlns:a16="http://schemas.microsoft.com/office/drawing/2014/main" id="{02121629-B94B-EA4A-9F9C-45DF89F47BCA}"/>
              </a:ext>
            </a:extLst>
          </p:cNvPr>
          <p:cNvSpPr>
            <a:spLocks noGrp="1"/>
          </p:cNvSpPr>
          <p:nvPr>
            <p:ph idx="1"/>
          </p:nvPr>
        </p:nvSpPr>
        <p:spPr>
          <a:xfrm>
            <a:off x="8002185" y="1390650"/>
            <a:ext cx="3019423" cy="4076700"/>
          </a:xfrm>
        </p:spPr>
        <p:txBody>
          <a:bodyPr vert="horz" lIns="91440" tIns="45720" rIns="91440" bIns="45720" rtlCol="0" anchor="ctr">
            <a:normAutofit/>
          </a:bodyPr>
          <a:lstStyle/>
          <a:p>
            <a:pPr marL="0" indent="0">
              <a:buNone/>
            </a:pPr>
            <a:r>
              <a:rPr lang="en-US" dirty="0"/>
              <a:t>The skyscrapers began to dominate city skylines in Chicago and New York.</a:t>
            </a:r>
          </a:p>
        </p:txBody>
      </p:sp>
      <p:cxnSp>
        <p:nvCxnSpPr>
          <p:cNvPr id="15" name="Straight Connector 14">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315200" y="1733549"/>
            <a:ext cx="0" cy="339090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082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A934774-5418-8246-9EEE-4242D781C1A3}"/>
              </a:ext>
            </a:extLst>
          </p:cNvPr>
          <p:cNvSpPr>
            <a:spLocks noGrp="1"/>
          </p:cNvSpPr>
          <p:nvPr>
            <p:ph type="title"/>
          </p:nvPr>
        </p:nvSpPr>
        <p:spPr>
          <a:xfrm>
            <a:off x="647699" y="871758"/>
            <a:ext cx="5227171" cy="3871143"/>
          </a:xfrm>
        </p:spPr>
        <p:txBody>
          <a:bodyPr vert="horz" lIns="91440" tIns="45720" rIns="91440" bIns="45720" rtlCol="0" anchor="t">
            <a:normAutofit/>
          </a:bodyPr>
          <a:lstStyle/>
          <a:p>
            <a:r>
              <a:rPr lang="en-US" sz="5400" dirty="0"/>
              <a:t>Tacoma building, 1889 Chicago</a:t>
            </a:r>
          </a:p>
        </p:txBody>
      </p:sp>
      <p:cxnSp>
        <p:nvCxnSpPr>
          <p:cNvPr id="15" name="Straight Connector 1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outdoor, black, street, city&#10;&#10;Description automatically generated">
            <a:extLst>
              <a:ext uri="{FF2B5EF4-FFF2-40B4-BE49-F238E27FC236}">
                <a16:creationId xmlns:a16="http://schemas.microsoft.com/office/drawing/2014/main" id="{19D86FDE-695E-EB4C-A51F-983F4DEBB89A}"/>
              </a:ext>
            </a:extLst>
          </p:cNvPr>
          <p:cNvPicPr>
            <a:picLocks/>
          </p:cNvPicPr>
          <p:nvPr/>
        </p:nvPicPr>
        <p:blipFill rotWithShape="1">
          <a:blip r:embed="rId2"/>
          <a:srcRect r="-2" b="9697"/>
          <a:stretch/>
        </p:blipFill>
        <p:spPr>
          <a:xfrm>
            <a:off x="6515100" y="10"/>
            <a:ext cx="5676900" cy="6857990"/>
          </a:xfrm>
          <a:prstGeom prst="rect">
            <a:avLst/>
          </a:prstGeom>
        </p:spPr>
      </p:pic>
    </p:spTree>
    <p:extLst>
      <p:ext uri="{BB962C8B-B14F-4D97-AF65-F5344CB8AC3E}">
        <p14:creationId xmlns:p14="http://schemas.microsoft.com/office/powerpoint/2010/main" val="147998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AFC82-BEDC-8142-A6F4-1EDDA37FCAD8}"/>
              </a:ext>
            </a:extLst>
          </p:cNvPr>
          <p:cNvSpPr>
            <a:spLocks noGrp="1"/>
          </p:cNvSpPr>
          <p:nvPr>
            <p:ph type="title"/>
          </p:nvPr>
        </p:nvSpPr>
        <p:spPr>
          <a:xfrm>
            <a:off x="685800" y="908651"/>
            <a:ext cx="3620882" cy="3640345"/>
          </a:xfrm>
        </p:spPr>
        <p:txBody>
          <a:bodyPr vert="horz" lIns="91440" tIns="45720" rIns="91440" bIns="45720" rtlCol="0" anchor="t">
            <a:normAutofit/>
          </a:bodyPr>
          <a:lstStyle/>
          <a:p>
            <a:r>
              <a:rPr lang="en-US" dirty="0">
                <a:solidFill>
                  <a:schemeClr val="bg1"/>
                </a:solidFill>
              </a:rPr>
              <a:t>The rand- McNally building, 1889 </a:t>
            </a:r>
            <a:r>
              <a:rPr lang="en-US" dirty="0" err="1">
                <a:solidFill>
                  <a:schemeClr val="bg1"/>
                </a:solidFill>
              </a:rPr>
              <a:t>chicago</a:t>
            </a:r>
            <a:endParaRPr lang="en-US" dirty="0">
              <a:solidFill>
                <a:schemeClr val="bg1"/>
              </a:solidFill>
            </a:endParaRPr>
          </a:p>
        </p:txBody>
      </p:sp>
      <p:cxnSp>
        <p:nvCxnSpPr>
          <p:cNvPr id="17" name="Straight Connector 16">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sky, outdoor, city&#10;&#10;Description automatically generated">
            <a:extLst>
              <a:ext uri="{FF2B5EF4-FFF2-40B4-BE49-F238E27FC236}">
                <a16:creationId xmlns:a16="http://schemas.microsoft.com/office/drawing/2014/main" id="{A7DD8400-42B2-6744-959F-07CD313019E3}"/>
              </a:ext>
            </a:extLst>
          </p:cNvPr>
          <p:cNvPicPr>
            <a:picLocks noChangeAspect="1"/>
          </p:cNvPicPr>
          <p:nvPr/>
        </p:nvPicPr>
        <p:blipFill rotWithShape="1">
          <a:blip r:embed="rId2"/>
          <a:srcRect l="8741" r="5917" b="-1"/>
          <a:stretch/>
        </p:blipFill>
        <p:spPr>
          <a:xfrm>
            <a:off x="4876158" y="10"/>
            <a:ext cx="7315841" cy="6857990"/>
          </a:xfrm>
          <a:prstGeom prst="rect">
            <a:avLst/>
          </a:prstGeom>
        </p:spPr>
      </p:pic>
    </p:spTree>
    <p:extLst>
      <p:ext uri="{BB962C8B-B14F-4D97-AF65-F5344CB8AC3E}">
        <p14:creationId xmlns:p14="http://schemas.microsoft.com/office/powerpoint/2010/main" val="3367277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1"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4CECA-AEA4-4C44-9FED-88FD37664EBC}"/>
              </a:ext>
            </a:extLst>
          </p:cNvPr>
          <p:cNvSpPr>
            <a:spLocks noGrp="1"/>
          </p:cNvSpPr>
          <p:nvPr>
            <p:ph type="title"/>
          </p:nvPr>
        </p:nvSpPr>
        <p:spPr>
          <a:xfrm>
            <a:off x="5604552" y="871758"/>
            <a:ext cx="5825448" cy="3871143"/>
          </a:xfrm>
        </p:spPr>
        <p:txBody>
          <a:bodyPr vert="horz" lIns="91440" tIns="45720" rIns="91440" bIns="45720" rtlCol="0" anchor="t">
            <a:normAutofit/>
          </a:bodyPr>
          <a:lstStyle/>
          <a:p>
            <a:r>
              <a:rPr lang="en-US" sz="5400"/>
              <a:t>THE MASONIC TEMPLE, 1892 CHICAGO</a:t>
            </a:r>
          </a:p>
        </p:txBody>
      </p:sp>
      <p:pic>
        <p:nvPicPr>
          <p:cNvPr id="4" name="Picture 3" descr="A tall building with many windows&#10;&#10;Description automatically generated with low confidence">
            <a:extLst>
              <a:ext uri="{FF2B5EF4-FFF2-40B4-BE49-F238E27FC236}">
                <a16:creationId xmlns:a16="http://schemas.microsoft.com/office/drawing/2014/main" id="{756EBC1E-C84F-AA40-A217-AC9D520FD8E5}"/>
              </a:ext>
            </a:extLst>
          </p:cNvPr>
          <p:cNvPicPr>
            <a:picLocks noChangeAspect="1"/>
          </p:cNvPicPr>
          <p:nvPr/>
        </p:nvPicPr>
        <p:blipFill rotWithShape="1">
          <a:blip r:embed="rId2"/>
          <a:srcRect t="6836"/>
          <a:stretch/>
        </p:blipFill>
        <p:spPr>
          <a:xfrm>
            <a:off x="1" y="10"/>
            <a:ext cx="4876799" cy="6857989"/>
          </a:xfrm>
          <a:prstGeom prst="rect">
            <a:avLst/>
          </a:prstGeom>
        </p:spPr>
      </p:pic>
      <p:cxnSp>
        <p:nvCxnSpPr>
          <p:cNvPr id="22" name="Straight Connector 1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16">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446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DB46CE-74AD-6A48-9DDE-4A01A6C58628}"/>
              </a:ext>
            </a:extLst>
          </p:cNvPr>
          <p:cNvSpPr>
            <a:spLocks noGrp="1"/>
          </p:cNvSpPr>
          <p:nvPr>
            <p:ph type="title"/>
          </p:nvPr>
        </p:nvSpPr>
        <p:spPr>
          <a:xfrm>
            <a:off x="695324" y="2501571"/>
            <a:ext cx="3057032" cy="3453874"/>
          </a:xfrm>
        </p:spPr>
        <p:txBody>
          <a:bodyPr vert="horz" lIns="91440" tIns="45720" rIns="91440" bIns="45720" rtlCol="0" anchor="b">
            <a:normAutofit/>
          </a:bodyPr>
          <a:lstStyle/>
          <a:p>
            <a:r>
              <a:rPr lang="en-US"/>
              <a:t>AMERICAN SURETY BUILDING, 1896 NY</a:t>
            </a:r>
            <a:endParaRPr lang="en-US" dirty="0"/>
          </a:p>
        </p:txBody>
      </p:sp>
      <p:cxnSp>
        <p:nvCxnSpPr>
          <p:cNvPr id="15" name="Straight Connector 1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building, old, government building&#10;&#10;Description automatically generated">
            <a:extLst>
              <a:ext uri="{FF2B5EF4-FFF2-40B4-BE49-F238E27FC236}">
                <a16:creationId xmlns:a16="http://schemas.microsoft.com/office/drawing/2014/main" id="{7E013E0E-A8F5-9B44-9F3A-47E2E52084E0}"/>
              </a:ext>
            </a:extLst>
          </p:cNvPr>
          <p:cNvPicPr>
            <a:picLocks noChangeAspect="1"/>
          </p:cNvPicPr>
          <p:nvPr/>
        </p:nvPicPr>
        <p:blipFill>
          <a:blip r:embed="rId2"/>
          <a:stretch>
            <a:fillRect/>
          </a:stretch>
        </p:blipFill>
        <p:spPr>
          <a:xfrm>
            <a:off x="6219144" y="719453"/>
            <a:ext cx="3208178" cy="5414647"/>
          </a:xfrm>
          <a:prstGeom prst="rect">
            <a:avLst/>
          </a:prstGeom>
        </p:spPr>
      </p:pic>
    </p:spTree>
    <p:extLst>
      <p:ext uri="{BB962C8B-B14F-4D97-AF65-F5344CB8AC3E}">
        <p14:creationId xmlns:p14="http://schemas.microsoft.com/office/powerpoint/2010/main" val="2427241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8CE1C6-8D4B-6B4C-82D8-5998E0350704}"/>
              </a:ext>
            </a:extLst>
          </p:cNvPr>
          <p:cNvSpPr>
            <a:spLocks noGrp="1"/>
          </p:cNvSpPr>
          <p:nvPr>
            <p:ph type="title"/>
          </p:nvPr>
        </p:nvSpPr>
        <p:spPr>
          <a:xfrm>
            <a:off x="695324" y="2501571"/>
            <a:ext cx="3057032" cy="3453874"/>
          </a:xfrm>
        </p:spPr>
        <p:txBody>
          <a:bodyPr vert="horz" lIns="91440" tIns="45720" rIns="91440" bIns="45720" rtlCol="0" anchor="b">
            <a:normAutofit/>
          </a:bodyPr>
          <a:lstStyle/>
          <a:p>
            <a:r>
              <a:rPr lang="en-US" dirty="0"/>
              <a:t>THE FLATIRON BUILDING, 1902 NY</a:t>
            </a:r>
          </a:p>
        </p:txBody>
      </p:sp>
      <p:cxnSp>
        <p:nvCxnSpPr>
          <p:cNvPr id="15" name="Straight Connector 1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building, outdoor, city, street&#10;&#10;Description automatically generated">
            <a:extLst>
              <a:ext uri="{FF2B5EF4-FFF2-40B4-BE49-F238E27FC236}">
                <a16:creationId xmlns:a16="http://schemas.microsoft.com/office/drawing/2014/main" id="{B7BBF8C6-4A33-D74A-B3A1-C58672154D6E}"/>
              </a:ext>
            </a:extLst>
          </p:cNvPr>
          <p:cNvPicPr>
            <a:picLocks noChangeAspect="1"/>
          </p:cNvPicPr>
          <p:nvPr/>
        </p:nvPicPr>
        <p:blipFill>
          <a:blip r:embed="rId2"/>
          <a:stretch>
            <a:fillRect/>
          </a:stretch>
        </p:blipFill>
        <p:spPr>
          <a:xfrm>
            <a:off x="5731826" y="719453"/>
            <a:ext cx="4182814" cy="5414647"/>
          </a:xfrm>
          <a:prstGeom prst="rect">
            <a:avLst/>
          </a:prstGeom>
        </p:spPr>
      </p:pic>
    </p:spTree>
    <p:extLst>
      <p:ext uri="{BB962C8B-B14F-4D97-AF65-F5344CB8AC3E}">
        <p14:creationId xmlns:p14="http://schemas.microsoft.com/office/powerpoint/2010/main" val="160546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C3DE8-43C4-E944-869D-FE4FBA14A499}"/>
              </a:ext>
            </a:extLst>
          </p:cNvPr>
          <p:cNvSpPr>
            <a:spLocks noGrp="1"/>
          </p:cNvSpPr>
          <p:nvPr>
            <p:ph type="title"/>
          </p:nvPr>
        </p:nvSpPr>
        <p:spPr>
          <a:xfrm>
            <a:off x="700087" y="909638"/>
            <a:ext cx="10691813" cy="1155618"/>
          </a:xfrm>
        </p:spPr>
        <p:txBody>
          <a:bodyPr>
            <a:normAutofit/>
          </a:bodyPr>
          <a:lstStyle/>
          <a:p>
            <a:r>
              <a:rPr lang="en-US" dirty="0"/>
              <a:t>The rise of industrial America, 1876-1900</a:t>
            </a:r>
          </a:p>
        </p:txBody>
      </p:sp>
      <p:cxnSp>
        <p:nvCxnSpPr>
          <p:cNvPr id="11" name="Straight Connector 10">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FACD88A-EEEA-4D14-9F6A-9F77489AB742}"/>
              </a:ext>
            </a:extLst>
          </p:cNvPr>
          <p:cNvGraphicFramePr>
            <a:graphicFrameLocks noGrp="1"/>
          </p:cNvGraphicFramePr>
          <p:nvPr>
            <p:ph idx="1"/>
            <p:extLst>
              <p:ext uri="{D42A27DB-BD31-4B8C-83A1-F6EECF244321}">
                <p14:modId xmlns:p14="http://schemas.microsoft.com/office/powerpoint/2010/main" val="3567008707"/>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94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B2A8B11-D099-BF45-86D5-518FABCCB799}"/>
              </a:ext>
            </a:extLst>
          </p:cNvPr>
          <p:cNvSpPr>
            <a:spLocks noGrp="1"/>
          </p:cNvSpPr>
          <p:nvPr>
            <p:ph type="title"/>
          </p:nvPr>
        </p:nvSpPr>
        <p:spPr>
          <a:xfrm>
            <a:off x="700087" y="909638"/>
            <a:ext cx="10691813" cy="1155618"/>
          </a:xfrm>
        </p:spPr>
        <p:txBody>
          <a:bodyPr>
            <a:normAutofit/>
          </a:bodyPr>
          <a:lstStyle/>
          <a:p>
            <a:r>
              <a:rPr lang="en-US" dirty="0"/>
              <a:t>City life in the 19th century us</a:t>
            </a:r>
          </a:p>
        </p:txBody>
      </p:sp>
      <p:cxnSp>
        <p:nvCxnSpPr>
          <p:cNvPr id="17" name="Straight Connector 12">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Content Placeholder 4">
            <a:extLst>
              <a:ext uri="{FF2B5EF4-FFF2-40B4-BE49-F238E27FC236}">
                <a16:creationId xmlns:a16="http://schemas.microsoft.com/office/drawing/2014/main" id="{57530842-E5D9-4400-BACC-108DFD6F2275}"/>
              </a:ext>
            </a:extLst>
          </p:cNvPr>
          <p:cNvGraphicFramePr>
            <a:graphicFrameLocks noGrp="1"/>
          </p:cNvGraphicFramePr>
          <p:nvPr>
            <p:ph idx="1"/>
            <p:extLst>
              <p:ext uri="{D42A27DB-BD31-4B8C-83A1-F6EECF244321}">
                <p14:modId xmlns:p14="http://schemas.microsoft.com/office/powerpoint/2010/main" val="1224947333"/>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64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8CE17-CBDC-F645-805E-C2851E476F89}"/>
              </a:ext>
            </a:extLst>
          </p:cNvPr>
          <p:cNvSpPr>
            <a:spLocks noGrp="1"/>
          </p:cNvSpPr>
          <p:nvPr>
            <p:ph type="title"/>
          </p:nvPr>
        </p:nvSpPr>
        <p:spPr>
          <a:xfrm>
            <a:off x="695324" y="901701"/>
            <a:ext cx="3914776" cy="3977269"/>
          </a:xfrm>
        </p:spPr>
        <p:txBody>
          <a:bodyPr>
            <a:normAutofit/>
          </a:bodyPr>
          <a:lstStyle/>
          <a:p>
            <a:r>
              <a:rPr lang="en-US" dirty="0"/>
              <a:t>City life in the 19th century us</a:t>
            </a:r>
          </a:p>
        </p:txBody>
      </p:sp>
      <p:cxnSp>
        <p:nvCxnSpPr>
          <p:cNvPr id="11" name="Straight Connector 10">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5007E0F-0E75-46C0-B264-F53F63757272}"/>
              </a:ext>
            </a:extLst>
          </p:cNvPr>
          <p:cNvGraphicFramePr>
            <a:graphicFrameLocks noGrp="1"/>
          </p:cNvGraphicFramePr>
          <p:nvPr>
            <p:ph idx="1"/>
            <p:extLst>
              <p:ext uri="{D42A27DB-BD31-4B8C-83A1-F6EECF244321}">
                <p14:modId xmlns:p14="http://schemas.microsoft.com/office/powerpoint/2010/main" val="2921084015"/>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884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23B574B-0950-5C4F-AB51-A6706C35E7B1}"/>
              </a:ext>
            </a:extLst>
          </p:cNvPr>
          <p:cNvSpPr>
            <a:spLocks noGrp="1"/>
          </p:cNvSpPr>
          <p:nvPr>
            <p:ph type="title"/>
          </p:nvPr>
        </p:nvSpPr>
        <p:spPr>
          <a:xfrm>
            <a:off x="685800" y="908651"/>
            <a:ext cx="3620882" cy="3640345"/>
          </a:xfrm>
        </p:spPr>
        <p:txBody>
          <a:bodyPr vert="horz" lIns="91440" tIns="45720" rIns="91440" bIns="45720" rtlCol="0" anchor="t">
            <a:normAutofit/>
          </a:bodyPr>
          <a:lstStyle/>
          <a:p>
            <a:r>
              <a:rPr lang="en-US" dirty="0">
                <a:solidFill>
                  <a:schemeClr val="bg1"/>
                </a:solidFill>
              </a:rPr>
              <a:t>Italian immigrant rag-picker, </a:t>
            </a:r>
            <a:r>
              <a:rPr lang="en-US" dirty="0" err="1">
                <a:solidFill>
                  <a:schemeClr val="bg1"/>
                </a:solidFill>
              </a:rPr>
              <a:t>ny</a:t>
            </a:r>
            <a:endParaRPr lang="en-US" dirty="0">
              <a:solidFill>
                <a:schemeClr val="bg1"/>
              </a:solidFill>
            </a:endParaRPr>
          </a:p>
        </p:txBody>
      </p:sp>
      <p:cxnSp>
        <p:nvCxnSpPr>
          <p:cNvPr id="20" name="Straight Connector 1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picture containing ground, old&#10;&#10;Description automatically generated">
            <a:extLst>
              <a:ext uri="{FF2B5EF4-FFF2-40B4-BE49-F238E27FC236}">
                <a16:creationId xmlns:a16="http://schemas.microsoft.com/office/drawing/2014/main" id="{2961E6CE-9488-2349-A86D-8718EE78FE52}"/>
              </a:ext>
            </a:extLst>
          </p:cNvPr>
          <p:cNvPicPr>
            <a:picLocks noGrp="1" noChangeAspect="1"/>
          </p:cNvPicPr>
          <p:nvPr>
            <p:ph idx="1"/>
          </p:nvPr>
        </p:nvPicPr>
        <p:blipFill rotWithShape="1">
          <a:blip r:embed="rId3"/>
          <a:srcRect l="8276" r="10118" b="1"/>
          <a:stretch/>
        </p:blipFill>
        <p:spPr>
          <a:xfrm>
            <a:off x="4876158" y="10"/>
            <a:ext cx="7315841" cy="6857990"/>
          </a:xfrm>
          <a:prstGeom prst="rect">
            <a:avLst/>
          </a:prstGeom>
        </p:spPr>
      </p:pic>
    </p:spTree>
    <p:extLst>
      <p:ext uri="{BB962C8B-B14F-4D97-AF65-F5344CB8AC3E}">
        <p14:creationId xmlns:p14="http://schemas.microsoft.com/office/powerpoint/2010/main" val="3586382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380820-DB22-8D4A-8928-2672D91F9357}"/>
              </a:ext>
            </a:extLst>
          </p:cNvPr>
          <p:cNvSpPr>
            <a:spLocks noGrp="1"/>
          </p:cNvSpPr>
          <p:nvPr>
            <p:ph type="title"/>
          </p:nvPr>
        </p:nvSpPr>
        <p:spPr>
          <a:xfrm>
            <a:off x="685800" y="899024"/>
            <a:ext cx="3076032" cy="3914947"/>
          </a:xfrm>
        </p:spPr>
        <p:txBody>
          <a:bodyPr vert="horz" lIns="91440" tIns="45720" rIns="91440" bIns="45720" rtlCol="0" anchor="t">
            <a:normAutofit/>
          </a:bodyPr>
          <a:lstStyle/>
          <a:p>
            <a:pPr>
              <a:lnSpc>
                <a:spcPct val="90000"/>
              </a:lnSpc>
            </a:pPr>
            <a:r>
              <a:rPr lang="en-US" sz="3400"/>
              <a:t>Single family Houses were divided to pack in as many people as possible</a:t>
            </a:r>
          </a:p>
        </p:txBody>
      </p:sp>
      <p:cxnSp>
        <p:nvCxnSpPr>
          <p:cNvPr id="16" name="Straight Connector 15">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clothes&#10;&#10;Description automatically generated">
            <a:extLst>
              <a:ext uri="{FF2B5EF4-FFF2-40B4-BE49-F238E27FC236}">
                <a16:creationId xmlns:a16="http://schemas.microsoft.com/office/drawing/2014/main" id="{68F1F659-39FE-5B48-91AB-31F780FF9A1F}"/>
              </a:ext>
            </a:extLst>
          </p:cNvPr>
          <p:cNvPicPr>
            <a:picLocks noGrp="1" noChangeAspect="1"/>
          </p:cNvPicPr>
          <p:nvPr>
            <p:ph idx="1"/>
          </p:nvPr>
        </p:nvPicPr>
        <p:blipFill>
          <a:blip r:embed="rId2"/>
          <a:stretch>
            <a:fillRect/>
          </a:stretch>
        </p:blipFill>
        <p:spPr>
          <a:xfrm>
            <a:off x="4291072" y="723901"/>
            <a:ext cx="6848354" cy="5410200"/>
          </a:xfrm>
          <a:prstGeom prst="rect">
            <a:avLst/>
          </a:prstGeom>
        </p:spPr>
      </p:pic>
    </p:spTree>
    <p:extLst>
      <p:ext uri="{BB962C8B-B14F-4D97-AF65-F5344CB8AC3E}">
        <p14:creationId xmlns:p14="http://schemas.microsoft.com/office/powerpoint/2010/main" val="3179668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holding a baby&#10;&#10;Description automatically generated with medium confidence">
            <a:extLst>
              <a:ext uri="{FF2B5EF4-FFF2-40B4-BE49-F238E27FC236}">
                <a16:creationId xmlns:a16="http://schemas.microsoft.com/office/drawing/2014/main" id="{F58AF1DD-B5EE-D247-9E3F-DBC892C281E9}"/>
              </a:ext>
            </a:extLst>
          </p:cNvPr>
          <p:cNvPicPr>
            <a:picLocks noGrp="1" noChangeAspect="1"/>
          </p:cNvPicPr>
          <p:nvPr>
            <p:ph idx="1"/>
          </p:nvPr>
        </p:nvPicPr>
        <p:blipFill rotWithShape="1">
          <a:blip r:embed="rId2"/>
          <a:srcRect t="5238" b="9210"/>
          <a:stretch/>
        </p:blipFill>
        <p:spPr>
          <a:xfrm>
            <a:off x="20" y="10"/>
            <a:ext cx="12191980" cy="6857990"/>
          </a:xfrm>
          <a:prstGeom prst="rect">
            <a:avLst/>
          </a:prstGeom>
        </p:spPr>
      </p:pic>
      <p:sp>
        <p:nvSpPr>
          <p:cNvPr id="20" name="Rectangle 15">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B9E72F-D247-C540-B4BF-59444F076709}"/>
              </a:ext>
            </a:extLst>
          </p:cNvPr>
          <p:cNvSpPr>
            <a:spLocks noGrp="1"/>
          </p:cNvSpPr>
          <p:nvPr>
            <p:ph type="title"/>
          </p:nvPr>
        </p:nvSpPr>
        <p:spPr>
          <a:xfrm>
            <a:off x="647701" y="871759"/>
            <a:ext cx="5067300" cy="3497042"/>
          </a:xfrm>
        </p:spPr>
        <p:txBody>
          <a:bodyPr vert="horz" lIns="91440" tIns="45720" rIns="91440" bIns="45720" rtlCol="0" anchor="t">
            <a:normAutofit/>
          </a:bodyPr>
          <a:lstStyle/>
          <a:p>
            <a:pPr>
              <a:lnSpc>
                <a:spcPct val="90000"/>
              </a:lnSpc>
            </a:pPr>
            <a:r>
              <a:rPr lang="en-US" sz="3800">
                <a:solidFill>
                  <a:srgbClr val="FFFFFF"/>
                </a:solidFill>
              </a:rPr>
              <a:t>Tenement buildings often used cheap materials, had little or no indoor plumbing nor proper ventilation</a:t>
            </a:r>
          </a:p>
        </p:txBody>
      </p:sp>
      <p:cxnSp>
        <p:nvCxnSpPr>
          <p:cNvPr id="21" name="Straight Connector 1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742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67E5F7-0DF6-C941-A23B-20D1E6BEEF6C}"/>
              </a:ext>
            </a:extLst>
          </p:cNvPr>
          <p:cNvSpPr>
            <a:spLocks noGrp="1"/>
          </p:cNvSpPr>
          <p:nvPr>
            <p:ph type="title"/>
          </p:nvPr>
        </p:nvSpPr>
        <p:spPr>
          <a:xfrm>
            <a:off x="7992709" y="895448"/>
            <a:ext cx="3619697" cy="1919469"/>
          </a:xfrm>
        </p:spPr>
        <p:txBody>
          <a:bodyPr>
            <a:normAutofit/>
          </a:bodyPr>
          <a:lstStyle/>
          <a:p>
            <a:r>
              <a:rPr lang="en-US" sz="3700"/>
              <a:t>Child labor, 12-year-old thread puller</a:t>
            </a:r>
          </a:p>
        </p:txBody>
      </p:sp>
      <p:pic>
        <p:nvPicPr>
          <p:cNvPr id="5" name="Content Placeholder 4" descr="A picture containing text, person, clothes, several&#10;&#10;Description automatically generated">
            <a:extLst>
              <a:ext uri="{FF2B5EF4-FFF2-40B4-BE49-F238E27FC236}">
                <a16:creationId xmlns:a16="http://schemas.microsoft.com/office/drawing/2014/main" id="{AD55A668-043F-2C49-8247-DA19FBF9D622}"/>
              </a:ext>
            </a:extLst>
          </p:cNvPr>
          <p:cNvPicPr>
            <a:picLocks noChangeAspect="1"/>
          </p:cNvPicPr>
          <p:nvPr/>
        </p:nvPicPr>
        <p:blipFill rotWithShape="1">
          <a:blip r:embed="rId2"/>
          <a:srcRect l="16000" r="-2" b="-2"/>
          <a:stretch/>
        </p:blipFill>
        <p:spPr>
          <a:xfrm>
            <a:off x="20" y="10"/>
            <a:ext cx="7315180" cy="6857984"/>
          </a:xfrm>
          <a:prstGeom prst="rect">
            <a:avLst/>
          </a:prstGeom>
        </p:spPr>
      </p:pic>
      <p:cxnSp>
        <p:nvCxnSpPr>
          <p:cNvPr id="14"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08CAF707-975F-4084-8C6F-87F2B771CE26}"/>
              </a:ext>
            </a:extLst>
          </p:cNvPr>
          <p:cNvSpPr>
            <a:spLocks noGrp="1"/>
          </p:cNvSpPr>
          <p:nvPr>
            <p:ph idx="1"/>
          </p:nvPr>
        </p:nvSpPr>
        <p:spPr>
          <a:xfrm>
            <a:off x="7991572" y="2823015"/>
            <a:ext cx="3581303" cy="3554891"/>
          </a:xfrm>
        </p:spPr>
        <p:txBody>
          <a:bodyPr>
            <a:normAutofit/>
          </a:bodyPr>
          <a:lstStyle/>
          <a:p>
            <a:endParaRPr lang="en-US" dirty="0"/>
          </a:p>
        </p:txBody>
      </p:sp>
    </p:spTree>
    <p:extLst>
      <p:ext uri="{BB962C8B-B14F-4D97-AF65-F5344CB8AC3E}">
        <p14:creationId xmlns:p14="http://schemas.microsoft.com/office/powerpoint/2010/main" val="3849112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494AE6DB-5962-3F4D-8438-F26138B08E9F}"/>
              </a:ext>
            </a:extLst>
          </p:cNvPr>
          <p:cNvPicPr>
            <a:picLocks noGrp="1" noChangeAspect="1"/>
          </p:cNvPicPr>
          <p:nvPr>
            <p:ph idx="1"/>
          </p:nvPr>
        </p:nvPicPr>
        <p:blipFill rotWithShape="1">
          <a:blip r:embed="rId3"/>
          <a:srcRect t="29245"/>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612349FF-7742-42ED-ADF3-238B5DDD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237318"/>
            <a:ext cx="12188952" cy="2620682"/>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AC2AD-929A-9C48-8A1E-DBDA4016429B}"/>
              </a:ext>
            </a:extLst>
          </p:cNvPr>
          <p:cNvSpPr>
            <a:spLocks noGrp="1"/>
          </p:cNvSpPr>
          <p:nvPr>
            <p:ph type="title"/>
          </p:nvPr>
        </p:nvSpPr>
        <p:spPr>
          <a:xfrm>
            <a:off x="695326" y="5528235"/>
            <a:ext cx="10696574" cy="770964"/>
          </a:xfrm>
        </p:spPr>
        <p:txBody>
          <a:bodyPr vert="horz" lIns="91440" tIns="45720" rIns="91440" bIns="45720" rtlCol="0" anchor="b">
            <a:normAutofit/>
          </a:bodyPr>
          <a:lstStyle/>
          <a:p>
            <a:r>
              <a:rPr lang="en-US" dirty="0">
                <a:solidFill>
                  <a:srgbClr val="FFFFFF"/>
                </a:solidFill>
              </a:rPr>
              <a:t>Street children/ragamuffin/street urchin</a:t>
            </a:r>
          </a:p>
        </p:txBody>
      </p:sp>
    </p:spTree>
    <p:extLst>
      <p:ext uri="{BB962C8B-B14F-4D97-AF65-F5344CB8AC3E}">
        <p14:creationId xmlns:p14="http://schemas.microsoft.com/office/powerpoint/2010/main" val="298240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marketplace&#10;&#10;Description automatically generated">
            <a:extLst>
              <a:ext uri="{FF2B5EF4-FFF2-40B4-BE49-F238E27FC236}">
                <a16:creationId xmlns:a16="http://schemas.microsoft.com/office/drawing/2014/main" id="{DF1E9D22-F607-D549-868D-78847413D13B}"/>
              </a:ext>
            </a:extLst>
          </p:cNvPr>
          <p:cNvPicPr>
            <a:picLocks noGrp="1" noChangeAspect="1"/>
          </p:cNvPicPr>
          <p:nvPr>
            <p:ph idx="1"/>
          </p:nvPr>
        </p:nvPicPr>
        <p:blipFill rotWithShape="1">
          <a:blip r:embed="rId2"/>
          <a:srcRect t="23986" b="3433"/>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612349FF-7742-42ED-ADF3-238B5DDD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237318"/>
            <a:ext cx="12188952" cy="2620682"/>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C420BA-A681-4F48-8263-A1144849C452}"/>
              </a:ext>
            </a:extLst>
          </p:cNvPr>
          <p:cNvSpPr>
            <a:spLocks noGrp="1"/>
          </p:cNvSpPr>
          <p:nvPr>
            <p:ph type="title"/>
          </p:nvPr>
        </p:nvSpPr>
        <p:spPr>
          <a:xfrm>
            <a:off x="695326" y="5528235"/>
            <a:ext cx="10696574" cy="770964"/>
          </a:xfrm>
        </p:spPr>
        <p:txBody>
          <a:bodyPr vert="horz" lIns="91440" tIns="45720" rIns="91440" bIns="45720" rtlCol="0" anchor="b">
            <a:normAutofit/>
          </a:bodyPr>
          <a:lstStyle/>
          <a:p>
            <a:pPr>
              <a:lnSpc>
                <a:spcPct val="90000"/>
              </a:lnSpc>
            </a:pPr>
            <a:r>
              <a:rPr lang="en-US" sz="2200" dirty="0">
                <a:solidFill>
                  <a:srgbClr val="FFFFFF"/>
                </a:solidFill>
              </a:rPr>
              <a:t>A man sorts through trash in a makeshift home under a dump in </a:t>
            </a:r>
            <a:r>
              <a:rPr lang="en-US" sz="2200" dirty="0" err="1">
                <a:solidFill>
                  <a:srgbClr val="FFFFFF"/>
                </a:solidFill>
              </a:rPr>
              <a:t>ny</a:t>
            </a:r>
            <a:r>
              <a:rPr lang="en-US" sz="2200" dirty="0">
                <a:solidFill>
                  <a:srgbClr val="FFFFFF"/>
                </a:solidFill>
              </a:rPr>
              <a:t>. </a:t>
            </a:r>
          </a:p>
        </p:txBody>
      </p:sp>
    </p:spTree>
    <p:extLst>
      <p:ext uri="{BB962C8B-B14F-4D97-AF65-F5344CB8AC3E}">
        <p14:creationId xmlns:p14="http://schemas.microsoft.com/office/powerpoint/2010/main" val="1925654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A92A93-90D2-4944-A63A-27E5AF73417D}"/>
              </a:ext>
            </a:extLst>
          </p:cNvPr>
          <p:cNvSpPr>
            <a:spLocks noGrp="1"/>
          </p:cNvSpPr>
          <p:nvPr>
            <p:ph type="title"/>
          </p:nvPr>
        </p:nvSpPr>
        <p:spPr>
          <a:xfrm>
            <a:off x="695324" y="897752"/>
            <a:ext cx="3601757" cy="1955927"/>
          </a:xfrm>
        </p:spPr>
        <p:txBody>
          <a:bodyPr>
            <a:normAutofit/>
          </a:bodyPr>
          <a:lstStyle/>
          <a:p>
            <a:r>
              <a:rPr lang="en-US" dirty="0"/>
              <a:t>Cellar of a tenement house</a:t>
            </a:r>
          </a:p>
        </p:txBody>
      </p:sp>
      <p:cxnSp>
        <p:nvCxnSpPr>
          <p:cNvPr id="14" name="Straight Connector 13">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76A5CDF-0CF2-4EFD-BA88-11C53EEC997D}"/>
              </a:ext>
            </a:extLst>
          </p:cNvPr>
          <p:cNvSpPr>
            <a:spLocks noGrp="1"/>
          </p:cNvSpPr>
          <p:nvPr>
            <p:ph idx="1"/>
          </p:nvPr>
        </p:nvSpPr>
        <p:spPr>
          <a:xfrm>
            <a:off x="683373" y="2853679"/>
            <a:ext cx="3613708" cy="3391733"/>
          </a:xfrm>
        </p:spPr>
        <p:txBody>
          <a:bodyPr>
            <a:normAutofit/>
          </a:bodyPr>
          <a:lstStyle/>
          <a:p>
            <a:endParaRPr lang="en-US" dirty="0"/>
          </a:p>
        </p:txBody>
      </p:sp>
      <p:pic>
        <p:nvPicPr>
          <p:cNvPr id="5" name="Content Placeholder 4" descr="A picture containing building&#10;&#10;Description automatically generated">
            <a:extLst>
              <a:ext uri="{FF2B5EF4-FFF2-40B4-BE49-F238E27FC236}">
                <a16:creationId xmlns:a16="http://schemas.microsoft.com/office/drawing/2014/main" id="{157645A8-5C28-344B-9630-CBD896697C1F}"/>
              </a:ext>
            </a:extLst>
          </p:cNvPr>
          <p:cNvPicPr>
            <a:picLocks noChangeAspect="1"/>
          </p:cNvPicPr>
          <p:nvPr/>
        </p:nvPicPr>
        <p:blipFill rotWithShape="1">
          <a:blip r:embed="rId2"/>
          <a:srcRect l="7121" r="7545" b="-1"/>
          <a:stretch/>
        </p:blipFill>
        <p:spPr>
          <a:xfrm>
            <a:off x="4876800" y="10"/>
            <a:ext cx="7315200" cy="6857990"/>
          </a:xfrm>
          <a:prstGeom prst="rect">
            <a:avLst/>
          </a:prstGeom>
        </p:spPr>
      </p:pic>
    </p:spTree>
    <p:extLst>
      <p:ext uri="{BB962C8B-B14F-4D97-AF65-F5344CB8AC3E}">
        <p14:creationId xmlns:p14="http://schemas.microsoft.com/office/powerpoint/2010/main" val="3905844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building, outdoor, road, street&#10;&#10;Description automatically generated">
            <a:extLst>
              <a:ext uri="{FF2B5EF4-FFF2-40B4-BE49-F238E27FC236}">
                <a16:creationId xmlns:a16="http://schemas.microsoft.com/office/drawing/2014/main" id="{A55A9DB9-59E1-AF4A-87C6-620B299F04CF}"/>
              </a:ext>
            </a:extLst>
          </p:cNvPr>
          <p:cNvPicPr>
            <a:picLocks noGrp="1" noChangeAspect="1"/>
          </p:cNvPicPr>
          <p:nvPr>
            <p:ph idx="1"/>
          </p:nvPr>
        </p:nvPicPr>
        <p:blipFill rotWithShape="1">
          <a:blip r:embed="rId3"/>
          <a:srcRect t="18437" b="11250"/>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826AD8-B074-774A-B0F1-76D0A711524F}"/>
              </a:ext>
            </a:extLst>
          </p:cNvPr>
          <p:cNvSpPr>
            <a:spLocks noGrp="1"/>
          </p:cNvSpPr>
          <p:nvPr>
            <p:ph type="title"/>
          </p:nvPr>
        </p:nvSpPr>
        <p:spPr>
          <a:xfrm>
            <a:off x="695323" y="2244909"/>
            <a:ext cx="4693473" cy="3954040"/>
          </a:xfrm>
        </p:spPr>
        <p:txBody>
          <a:bodyPr vert="horz" lIns="91440" tIns="45720" rIns="91440" bIns="45720" rtlCol="0" anchor="b">
            <a:normAutofit/>
          </a:bodyPr>
          <a:lstStyle/>
          <a:p>
            <a:r>
              <a:rPr lang="en-US" sz="5400" dirty="0">
                <a:solidFill>
                  <a:srgbClr val="FFFFFF"/>
                </a:solidFill>
              </a:rPr>
              <a:t>Little </a:t>
            </a:r>
            <a:r>
              <a:rPr lang="en-US" sz="5400" dirty="0" err="1">
                <a:solidFill>
                  <a:srgbClr val="FFFFFF"/>
                </a:solidFill>
              </a:rPr>
              <a:t>italy</a:t>
            </a:r>
            <a:endParaRPr lang="en-US" sz="5400" dirty="0">
              <a:solidFill>
                <a:srgbClr val="FFFFFF"/>
              </a:solidFill>
            </a:endParaRPr>
          </a:p>
        </p:txBody>
      </p:sp>
      <p:cxnSp>
        <p:nvCxnSpPr>
          <p:cNvPr id="18" name="Straight Connector 1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14478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63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E3309-EF72-234D-BF2D-8F3C9994D445}"/>
              </a:ext>
            </a:extLst>
          </p:cNvPr>
          <p:cNvSpPr>
            <a:spLocks noGrp="1"/>
          </p:cNvSpPr>
          <p:nvPr>
            <p:ph type="title"/>
          </p:nvPr>
        </p:nvSpPr>
        <p:spPr>
          <a:xfrm>
            <a:off x="733424" y="908048"/>
            <a:ext cx="3660776" cy="4404064"/>
          </a:xfrm>
        </p:spPr>
        <p:txBody>
          <a:bodyPr>
            <a:normAutofit/>
          </a:bodyPr>
          <a:lstStyle/>
          <a:p>
            <a:r>
              <a:rPr lang="en-US" dirty="0"/>
              <a:t>The Emergence of new classes</a:t>
            </a:r>
          </a:p>
        </p:txBody>
      </p:sp>
      <p:cxnSp>
        <p:nvCxnSpPr>
          <p:cNvPr id="11" name="Straight Connector 10">
            <a:extLst>
              <a:ext uri="{FF2B5EF4-FFF2-40B4-BE49-F238E27FC236}">
                <a16:creationId xmlns:a16="http://schemas.microsoft.com/office/drawing/2014/main" id="{B75B4F83-6FDB-4998-8E11-31CE6E704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794B99-5B9D-4B94-9505-1EDED76CD6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D17280F-0F1B-4C97-8418-39D7061F410B}"/>
              </a:ext>
            </a:extLst>
          </p:cNvPr>
          <p:cNvGraphicFramePr>
            <a:graphicFrameLocks noGrp="1"/>
          </p:cNvGraphicFramePr>
          <p:nvPr>
            <p:ph idx="1"/>
            <p:extLst>
              <p:ext uri="{D42A27DB-BD31-4B8C-83A1-F6EECF244321}">
                <p14:modId xmlns:p14="http://schemas.microsoft.com/office/powerpoint/2010/main" val="622048230"/>
              </p:ext>
            </p:extLst>
          </p:nvPr>
        </p:nvGraphicFramePr>
        <p:xfrm>
          <a:off x="4876800" y="1066801"/>
          <a:ext cx="658177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0488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D867-8DF7-4A47-BA58-FEEC3B860234}"/>
              </a:ext>
            </a:extLst>
          </p:cNvPr>
          <p:cNvSpPr>
            <a:spLocks noGrp="1"/>
          </p:cNvSpPr>
          <p:nvPr>
            <p:ph type="title"/>
          </p:nvPr>
        </p:nvSpPr>
        <p:spPr/>
        <p:txBody>
          <a:bodyPr/>
          <a:lstStyle/>
          <a:p>
            <a:r>
              <a:rPr lang="en-US" dirty="0"/>
              <a:t>Chinatown, 1896</a:t>
            </a:r>
          </a:p>
        </p:txBody>
      </p:sp>
      <p:pic>
        <p:nvPicPr>
          <p:cNvPr id="5" name="Content Placeholder 4" descr="A picture containing outdoor, white, old, scene&#10;&#10;Description automatically generated">
            <a:extLst>
              <a:ext uri="{FF2B5EF4-FFF2-40B4-BE49-F238E27FC236}">
                <a16:creationId xmlns:a16="http://schemas.microsoft.com/office/drawing/2014/main" id="{ADF9309D-5EF6-3E43-9361-F1C0A6E6250C}"/>
              </a:ext>
            </a:extLst>
          </p:cNvPr>
          <p:cNvPicPr>
            <a:picLocks noGrp="1" noChangeAspect="1"/>
          </p:cNvPicPr>
          <p:nvPr>
            <p:ph idx="1"/>
          </p:nvPr>
        </p:nvPicPr>
        <p:blipFill>
          <a:blip r:embed="rId2"/>
          <a:stretch>
            <a:fillRect/>
          </a:stretch>
        </p:blipFill>
        <p:spPr>
          <a:xfrm>
            <a:off x="3901753" y="2292350"/>
            <a:ext cx="4288482" cy="3636963"/>
          </a:xfrm>
        </p:spPr>
      </p:pic>
    </p:spTree>
    <p:extLst>
      <p:ext uri="{BB962C8B-B14F-4D97-AF65-F5344CB8AC3E}">
        <p14:creationId xmlns:p14="http://schemas.microsoft.com/office/powerpoint/2010/main" val="3411218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ields of wheat">
            <a:extLst>
              <a:ext uri="{FF2B5EF4-FFF2-40B4-BE49-F238E27FC236}">
                <a16:creationId xmlns:a16="http://schemas.microsoft.com/office/drawing/2014/main" id="{FE43EC04-EC92-4664-A87C-7AE0B9928BD5}"/>
              </a:ext>
            </a:extLst>
          </p:cNvPr>
          <p:cNvPicPr>
            <a:picLocks noChangeAspect="1"/>
          </p:cNvPicPr>
          <p:nvPr/>
        </p:nvPicPr>
        <p:blipFill rotWithShape="1">
          <a:blip r:embed="rId2"/>
          <a:srcRect/>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CA6B0D2-2419-9B45-8842-C9F74F339BF6}"/>
              </a:ext>
            </a:extLst>
          </p:cNvPr>
          <p:cNvSpPr>
            <a:spLocks noGrp="1"/>
          </p:cNvSpPr>
          <p:nvPr>
            <p:ph type="ctrTitle"/>
          </p:nvPr>
        </p:nvSpPr>
        <p:spPr>
          <a:xfrm>
            <a:off x="647701" y="871759"/>
            <a:ext cx="5067300" cy="3497042"/>
          </a:xfrm>
        </p:spPr>
        <p:txBody>
          <a:bodyPr anchor="t">
            <a:normAutofit/>
          </a:bodyPr>
          <a:lstStyle/>
          <a:p>
            <a:r>
              <a:rPr lang="en-US" dirty="0">
                <a:solidFill>
                  <a:srgbClr val="FFFFFF"/>
                </a:solidFill>
              </a:rPr>
              <a:t>RURAL LIFE IN THE 19</a:t>
            </a:r>
            <a:r>
              <a:rPr lang="en-US" baseline="30000" dirty="0">
                <a:solidFill>
                  <a:srgbClr val="FFFFFF"/>
                </a:solidFill>
              </a:rPr>
              <a:t>TH</a:t>
            </a:r>
            <a:r>
              <a:rPr lang="en-US" dirty="0">
                <a:solidFill>
                  <a:srgbClr val="FFFFFF"/>
                </a:solidFill>
              </a:rPr>
              <a:t> CENTURY US</a:t>
            </a:r>
          </a:p>
        </p:txBody>
      </p:sp>
      <p:sp>
        <p:nvSpPr>
          <p:cNvPr id="5" name="Subtitle 4">
            <a:extLst>
              <a:ext uri="{FF2B5EF4-FFF2-40B4-BE49-F238E27FC236}">
                <a16:creationId xmlns:a16="http://schemas.microsoft.com/office/drawing/2014/main" id="{69BA0864-576B-3E4C-B56D-3746CB76E0D7}"/>
              </a:ext>
            </a:extLst>
          </p:cNvPr>
          <p:cNvSpPr>
            <a:spLocks noGrp="1"/>
          </p:cNvSpPr>
          <p:nvPr>
            <p:ph type="subTitle" idx="1"/>
          </p:nvPr>
        </p:nvSpPr>
        <p:spPr>
          <a:xfrm>
            <a:off x="695325" y="5157694"/>
            <a:ext cx="5019676" cy="976406"/>
          </a:xfrm>
        </p:spPr>
        <p:txBody>
          <a:bodyPr anchor="t">
            <a:normAutofit/>
          </a:bodyPr>
          <a:lstStyle/>
          <a:p>
            <a:endParaRPr lang="en-US">
              <a:solidFill>
                <a:srgbClr val="FFFFFF"/>
              </a:solidFill>
            </a:endParaRPr>
          </a:p>
        </p:txBody>
      </p:sp>
      <p:cxnSp>
        <p:nvCxnSpPr>
          <p:cNvPr id="15" name="Straight Connector 1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5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DEAFB-D707-AF42-AEF1-B930E403FCE6}"/>
              </a:ext>
            </a:extLst>
          </p:cNvPr>
          <p:cNvSpPr>
            <a:spLocks noGrp="1"/>
          </p:cNvSpPr>
          <p:nvPr>
            <p:ph type="title"/>
          </p:nvPr>
        </p:nvSpPr>
        <p:spPr>
          <a:xfrm>
            <a:off x="733424" y="908048"/>
            <a:ext cx="3660776" cy="4404064"/>
          </a:xfrm>
        </p:spPr>
        <p:txBody>
          <a:bodyPr>
            <a:normAutofit/>
          </a:bodyPr>
          <a:lstStyle/>
          <a:p>
            <a:r>
              <a:rPr lang="en-US" dirty="0"/>
              <a:t>RURAL LIFE IN THE 19</a:t>
            </a:r>
            <a:r>
              <a:rPr lang="en-US" baseline="30000" dirty="0"/>
              <a:t>TH</a:t>
            </a:r>
            <a:r>
              <a:rPr lang="en-US" dirty="0"/>
              <a:t> CENTURY US</a:t>
            </a:r>
          </a:p>
        </p:txBody>
      </p:sp>
      <p:cxnSp>
        <p:nvCxnSpPr>
          <p:cNvPr id="18" name="Straight Connector 17">
            <a:extLst>
              <a:ext uri="{FF2B5EF4-FFF2-40B4-BE49-F238E27FC236}">
                <a16:creationId xmlns:a16="http://schemas.microsoft.com/office/drawing/2014/main" id="{B75B4F83-6FDB-4998-8E11-31CE6E704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794B99-5B9D-4B94-9505-1EDED76CD6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503E25C-8548-432A-B3B4-279F27843820}"/>
              </a:ext>
            </a:extLst>
          </p:cNvPr>
          <p:cNvGraphicFramePr>
            <a:graphicFrameLocks noGrp="1"/>
          </p:cNvGraphicFramePr>
          <p:nvPr>
            <p:ph idx="1"/>
            <p:extLst>
              <p:ext uri="{D42A27DB-BD31-4B8C-83A1-F6EECF244321}">
                <p14:modId xmlns:p14="http://schemas.microsoft.com/office/powerpoint/2010/main" val="2106540497"/>
              </p:ext>
            </p:extLst>
          </p:nvPr>
        </p:nvGraphicFramePr>
        <p:xfrm>
          <a:off x="4876800" y="1066801"/>
          <a:ext cx="6581776"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6950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BC362-0850-6642-9869-B4FBFDB3118C}"/>
              </a:ext>
            </a:extLst>
          </p:cNvPr>
          <p:cNvSpPr>
            <a:spLocks noGrp="1"/>
          </p:cNvSpPr>
          <p:nvPr>
            <p:ph type="title"/>
          </p:nvPr>
        </p:nvSpPr>
        <p:spPr>
          <a:xfrm>
            <a:off x="695324" y="615918"/>
            <a:ext cx="2152103" cy="4272816"/>
          </a:xfrm>
        </p:spPr>
        <p:txBody>
          <a:bodyPr>
            <a:normAutofit/>
          </a:bodyPr>
          <a:lstStyle/>
          <a:p>
            <a:r>
              <a:rPr lang="en-US" sz="2400"/>
              <a:t>RURAL LIFE IN THE 19</a:t>
            </a:r>
            <a:r>
              <a:rPr lang="en-US" sz="2400" baseline="30000"/>
              <a:t>TH</a:t>
            </a:r>
            <a:r>
              <a:rPr lang="en-US" sz="2400"/>
              <a:t> CENTURY US</a:t>
            </a:r>
          </a:p>
        </p:txBody>
      </p:sp>
      <p:cxnSp>
        <p:nvCxnSpPr>
          <p:cNvPr id="10" name="Straight Connector 9">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FF8E32CE-59A0-2549-A16F-F48171063AD4}"/>
              </a:ext>
            </a:extLst>
          </p:cNvPr>
          <p:cNvSpPr>
            <a:spLocks noGrp="1"/>
          </p:cNvSpPr>
          <p:nvPr>
            <p:ph idx="1"/>
          </p:nvPr>
        </p:nvSpPr>
        <p:spPr>
          <a:xfrm>
            <a:off x="3918180" y="538843"/>
            <a:ext cx="7518024" cy="5758071"/>
          </a:xfrm>
        </p:spPr>
        <p:txBody>
          <a:bodyPr>
            <a:normAutofit/>
          </a:bodyPr>
          <a:lstStyle/>
          <a:p>
            <a:pPr>
              <a:lnSpc>
                <a:spcPct val="110000"/>
              </a:lnSpc>
            </a:pPr>
            <a:r>
              <a:rPr lang="en-US" sz="3100"/>
              <a:t>New machines for use in farming were invented in this period, but horses, oxen, and people still provided most of the power that operated the machinery. </a:t>
            </a:r>
          </a:p>
          <a:p>
            <a:pPr>
              <a:lnSpc>
                <a:spcPct val="110000"/>
              </a:lnSpc>
            </a:pPr>
            <a:r>
              <a:rPr lang="en-US" sz="3100"/>
              <a:t>While farmers now produced cash crops (crops grown for sale), they were still remarkably self-sufficient, often making or trading for nearly everything required by their own families.</a:t>
            </a:r>
          </a:p>
        </p:txBody>
      </p:sp>
    </p:spTree>
    <p:extLst>
      <p:ext uri="{BB962C8B-B14F-4D97-AF65-F5344CB8AC3E}">
        <p14:creationId xmlns:p14="http://schemas.microsoft.com/office/powerpoint/2010/main" val="396343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9604516-F583-413C-8C0B-E7944F332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
            <a:ext cx="4876800" cy="68579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E77E64-1470-404E-A959-0E8CBF1BCB46}"/>
              </a:ext>
            </a:extLst>
          </p:cNvPr>
          <p:cNvSpPr>
            <a:spLocks noGrp="1"/>
          </p:cNvSpPr>
          <p:nvPr>
            <p:ph type="title"/>
          </p:nvPr>
        </p:nvSpPr>
        <p:spPr>
          <a:xfrm>
            <a:off x="695324" y="901702"/>
            <a:ext cx="3724528" cy="3670298"/>
          </a:xfrm>
        </p:spPr>
        <p:txBody>
          <a:bodyPr>
            <a:normAutofit/>
          </a:bodyPr>
          <a:lstStyle/>
          <a:p>
            <a:r>
              <a:rPr lang="en-US">
                <a:solidFill>
                  <a:schemeClr val="bg1"/>
                </a:solidFill>
              </a:rPr>
              <a:t>RURAL LIFE IN THE 19</a:t>
            </a:r>
            <a:r>
              <a:rPr lang="en-US" baseline="30000">
                <a:solidFill>
                  <a:schemeClr val="bg1"/>
                </a:solidFill>
              </a:rPr>
              <a:t>TH</a:t>
            </a:r>
            <a:r>
              <a:rPr lang="en-US">
                <a:solidFill>
                  <a:schemeClr val="bg1"/>
                </a:solidFill>
              </a:rPr>
              <a:t> CENTURY US</a:t>
            </a:r>
          </a:p>
        </p:txBody>
      </p:sp>
      <p:cxnSp>
        <p:nvCxnSpPr>
          <p:cNvPr id="37" name="Straight Connector 36">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3EE1910D-72B7-4BE3-996E-7F5BB4EA6089}"/>
              </a:ext>
            </a:extLst>
          </p:cNvPr>
          <p:cNvGraphicFramePr>
            <a:graphicFrameLocks noGrp="1"/>
          </p:cNvGraphicFramePr>
          <p:nvPr>
            <p:ph idx="1"/>
            <p:extLst>
              <p:ext uri="{D42A27DB-BD31-4B8C-83A1-F6EECF244321}">
                <p14:modId xmlns:p14="http://schemas.microsoft.com/office/powerpoint/2010/main" val="4120647595"/>
              </p:ext>
            </p:extLst>
          </p:nvPr>
        </p:nvGraphicFramePr>
        <p:xfrm>
          <a:off x="5715000" y="723901"/>
          <a:ext cx="56769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8131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white, crowd&#10;&#10;Description automatically generated">
            <a:extLst>
              <a:ext uri="{FF2B5EF4-FFF2-40B4-BE49-F238E27FC236}">
                <a16:creationId xmlns:a16="http://schemas.microsoft.com/office/drawing/2014/main" id="{ADE962E1-8999-9F43-B30A-F47F3506DD3A}"/>
              </a:ext>
            </a:extLst>
          </p:cNvPr>
          <p:cNvPicPr>
            <a:picLocks noGrp="1" noChangeAspect="1"/>
          </p:cNvPicPr>
          <p:nvPr>
            <p:ph idx="1"/>
          </p:nvPr>
        </p:nvPicPr>
        <p:blipFill rotWithShape="1">
          <a:blip r:embed="rId2"/>
          <a:srcRect t="23205" b="4910"/>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80F3FD-C935-7842-8208-46D2C1981651}"/>
              </a:ext>
            </a:extLst>
          </p:cNvPr>
          <p:cNvSpPr>
            <a:spLocks noGrp="1"/>
          </p:cNvSpPr>
          <p:nvPr>
            <p:ph type="title"/>
          </p:nvPr>
        </p:nvSpPr>
        <p:spPr>
          <a:xfrm>
            <a:off x="647701" y="871759"/>
            <a:ext cx="5067300" cy="3497042"/>
          </a:xfrm>
        </p:spPr>
        <p:txBody>
          <a:bodyPr vert="horz" lIns="91440" tIns="45720" rIns="91440" bIns="45720" rtlCol="0" anchor="t">
            <a:normAutofit/>
          </a:bodyPr>
          <a:lstStyle/>
          <a:p>
            <a:r>
              <a:rPr lang="en-US" sz="5400" dirty="0">
                <a:solidFill>
                  <a:srgbClr val="FFFFFF"/>
                </a:solidFill>
              </a:rPr>
              <a:t>Work in the late 19th century</a:t>
            </a:r>
          </a:p>
        </p:txBody>
      </p:sp>
      <p:cxnSp>
        <p:nvCxnSpPr>
          <p:cNvPr id="18" name="Straight Connector 1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605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1AB4E-32CA-9C43-B377-DD97574487B5}"/>
              </a:ext>
            </a:extLst>
          </p:cNvPr>
          <p:cNvSpPr>
            <a:spLocks noGrp="1"/>
          </p:cNvSpPr>
          <p:nvPr>
            <p:ph type="title"/>
          </p:nvPr>
        </p:nvSpPr>
        <p:spPr>
          <a:xfrm>
            <a:off x="695324" y="901701"/>
            <a:ext cx="3914776" cy="3977269"/>
          </a:xfrm>
        </p:spPr>
        <p:txBody>
          <a:bodyPr>
            <a:normAutofit/>
          </a:bodyPr>
          <a:lstStyle/>
          <a:p>
            <a:r>
              <a:rPr lang="en-US" dirty="0"/>
              <a:t>Work in the late 19th century</a:t>
            </a:r>
          </a:p>
        </p:txBody>
      </p:sp>
      <p:cxnSp>
        <p:nvCxnSpPr>
          <p:cNvPr id="11" name="Straight Connector 10">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EA1E92D-68CF-45F2-ADAF-90DBB312D935}"/>
              </a:ext>
            </a:extLst>
          </p:cNvPr>
          <p:cNvGraphicFramePr>
            <a:graphicFrameLocks noGrp="1"/>
          </p:cNvGraphicFramePr>
          <p:nvPr>
            <p:ph idx="1"/>
            <p:extLst>
              <p:ext uri="{D42A27DB-BD31-4B8C-83A1-F6EECF244321}">
                <p14:modId xmlns:p14="http://schemas.microsoft.com/office/powerpoint/2010/main" val="283371349"/>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0042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D63853-EF49-B445-961A-D5716DF7A928}"/>
              </a:ext>
            </a:extLst>
          </p:cNvPr>
          <p:cNvSpPr>
            <a:spLocks noGrp="1"/>
          </p:cNvSpPr>
          <p:nvPr>
            <p:ph type="title"/>
          </p:nvPr>
        </p:nvSpPr>
        <p:spPr>
          <a:xfrm>
            <a:off x="695324" y="609601"/>
            <a:ext cx="2174875" cy="4488878"/>
          </a:xfrm>
        </p:spPr>
        <p:txBody>
          <a:bodyPr>
            <a:normAutofit/>
          </a:bodyPr>
          <a:lstStyle/>
          <a:p>
            <a:r>
              <a:rPr lang="en-US" sz="2400"/>
              <a:t>Work in the late 19th century</a:t>
            </a:r>
            <a:endParaRPr lang="en-US" sz="2400" dirty="0"/>
          </a:p>
        </p:txBody>
      </p:sp>
      <p:cxnSp>
        <p:nvCxnSpPr>
          <p:cNvPr id="11" name="Straight Connector 10">
            <a:extLst>
              <a:ext uri="{FF2B5EF4-FFF2-40B4-BE49-F238E27FC236}">
                <a16:creationId xmlns:a16="http://schemas.microsoft.com/office/drawing/2014/main" id="{E423DFCF-3B37-4389-873D-3308EBD44D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B528C0B-6EAA-4CCC-96F4-F2AA0D47A101}"/>
              </a:ext>
            </a:extLst>
          </p:cNvPr>
          <p:cNvGraphicFramePr>
            <a:graphicFrameLocks noGrp="1"/>
          </p:cNvGraphicFramePr>
          <p:nvPr>
            <p:ph idx="1"/>
            <p:extLst>
              <p:ext uri="{D42A27DB-BD31-4B8C-83A1-F6EECF244321}">
                <p14:modId xmlns:p14="http://schemas.microsoft.com/office/powerpoint/2010/main" val="3985217822"/>
              </p:ext>
            </p:extLst>
          </p:nvPr>
        </p:nvGraphicFramePr>
        <p:xfrm>
          <a:off x="3987800" y="723900"/>
          <a:ext cx="7442201" cy="5400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114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0AB820-E3C5-124C-A185-69038C33826C}"/>
              </a:ext>
            </a:extLst>
          </p:cNvPr>
          <p:cNvSpPr>
            <a:spLocks noGrp="1"/>
          </p:cNvSpPr>
          <p:nvPr>
            <p:ph type="title"/>
          </p:nvPr>
        </p:nvSpPr>
        <p:spPr>
          <a:xfrm>
            <a:off x="695324" y="901701"/>
            <a:ext cx="3914776" cy="3977269"/>
          </a:xfrm>
        </p:spPr>
        <p:txBody>
          <a:bodyPr>
            <a:normAutofit/>
          </a:bodyPr>
          <a:lstStyle/>
          <a:p>
            <a:r>
              <a:rPr lang="en-US" dirty="0"/>
              <a:t>Average WORK HOURS in the 19</a:t>
            </a:r>
            <a:r>
              <a:rPr lang="en-US" baseline="30000" dirty="0"/>
              <a:t>th</a:t>
            </a:r>
            <a:r>
              <a:rPr lang="en-US" dirty="0"/>
              <a:t> century?</a:t>
            </a:r>
          </a:p>
        </p:txBody>
      </p:sp>
      <p:cxnSp>
        <p:nvCxnSpPr>
          <p:cNvPr id="11" name="Straight Connector 10">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18A44EC-0EFC-4269-82EF-D3763A51753F}"/>
              </a:ext>
            </a:extLst>
          </p:cNvPr>
          <p:cNvGraphicFramePr>
            <a:graphicFrameLocks noGrp="1"/>
          </p:cNvGraphicFramePr>
          <p:nvPr>
            <p:ph idx="1"/>
            <p:extLst>
              <p:ext uri="{D42A27DB-BD31-4B8C-83A1-F6EECF244321}">
                <p14:modId xmlns:p14="http://schemas.microsoft.com/office/powerpoint/2010/main" val="510561097"/>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549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94763-1011-0441-A2F8-C4C9754C8A8C}"/>
              </a:ext>
            </a:extLst>
          </p:cNvPr>
          <p:cNvSpPr>
            <a:spLocks noGrp="1"/>
          </p:cNvSpPr>
          <p:nvPr>
            <p:ph type="title"/>
          </p:nvPr>
        </p:nvSpPr>
        <p:spPr>
          <a:xfrm>
            <a:off x="700087" y="909638"/>
            <a:ext cx="10691813" cy="1155618"/>
          </a:xfrm>
        </p:spPr>
        <p:txBody>
          <a:bodyPr>
            <a:normAutofit/>
          </a:bodyPr>
          <a:lstStyle/>
          <a:p>
            <a:r>
              <a:rPr lang="en-US" dirty="0"/>
              <a:t>LABOR UNIONS</a:t>
            </a:r>
          </a:p>
        </p:txBody>
      </p:sp>
      <p:cxnSp>
        <p:nvCxnSpPr>
          <p:cNvPr id="20" name="Straight Connector 19">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1F0108F-FCCE-4FC7-80F6-BAE01CE948BC}"/>
              </a:ext>
            </a:extLst>
          </p:cNvPr>
          <p:cNvGraphicFramePr>
            <a:graphicFrameLocks noGrp="1"/>
          </p:cNvGraphicFramePr>
          <p:nvPr>
            <p:ph idx="1"/>
            <p:extLst>
              <p:ext uri="{D42A27DB-BD31-4B8C-83A1-F6EECF244321}">
                <p14:modId xmlns:p14="http://schemas.microsoft.com/office/powerpoint/2010/main" val="3650586290"/>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807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C32C5-3537-F24D-BEF6-CD435C034864}"/>
              </a:ext>
            </a:extLst>
          </p:cNvPr>
          <p:cNvSpPr>
            <a:spLocks noGrp="1"/>
          </p:cNvSpPr>
          <p:nvPr>
            <p:ph type="title"/>
          </p:nvPr>
        </p:nvSpPr>
        <p:spPr>
          <a:xfrm>
            <a:off x="733424" y="908048"/>
            <a:ext cx="3660776" cy="4404064"/>
          </a:xfrm>
        </p:spPr>
        <p:txBody>
          <a:bodyPr>
            <a:normAutofit/>
          </a:bodyPr>
          <a:lstStyle/>
          <a:p>
            <a:r>
              <a:rPr lang="en-US" dirty="0" err="1"/>
              <a:t>wHAT</a:t>
            </a:r>
            <a:r>
              <a:rPr lang="en-US" dirty="0"/>
              <a:t> ELSE CHANGED SINCE MID-19</a:t>
            </a:r>
            <a:r>
              <a:rPr lang="en-US" baseline="30000" dirty="0"/>
              <a:t>TH</a:t>
            </a:r>
            <a:r>
              <a:rPr lang="en-US" dirty="0"/>
              <a:t> CENTURY?</a:t>
            </a:r>
          </a:p>
        </p:txBody>
      </p:sp>
      <p:cxnSp>
        <p:nvCxnSpPr>
          <p:cNvPr id="11" name="Straight Connector 10">
            <a:extLst>
              <a:ext uri="{FF2B5EF4-FFF2-40B4-BE49-F238E27FC236}">
                <a16:creationId xmlns:a16="http://schemas.microsoft.com/office/drawing/2014/main" id="{B75B4F83-6FDB-4998-8E11-31CE6E704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794B99-5B9D-4B94-9505-1EDED76CD6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AECF12E-3362-4A49-AAF1-69DAE5EBCFBD}"/>
              </a:ext>
            </a:extLst>
          </p:cNvPr>
          <p:cNvGraphicFramePr>
            <a:graphicFrameLocks noGrp="1"/>
          </p:cNvGraphicFramePr>
          <p:nvPr>
            <p:ph idx="1"/>
            <p:extLst>
              <p:ext uri="{D42A27DB-BD31-4B8C-83A1-F6EECF244321}">
                <p14:modId xmlns:p14="http://schemas.microsoft.com/office/powerpoint/2010/main" val="1091341709"/>
              </p:ext>
            </p:extLst>
          </p:nvPr>
        </p:nvGraphicFramePr>
        <p:xfrm>
          <a:off x="4876800" y="1066801"/>
          <a:ext cx="658177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181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2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4" name="Rectangle 2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high angle view of a city&#10;&#10;Description automatically generated with low confidence">
            <a:extLst>
              <a:ext uri="{FF2B5EF4-FFF2-40B4-BE49-F238E27FC236}">
                <a16:creationId xmlns:a16="http://schemas.microsoft.com/office/drawing/2014/main" id="{B4AD2D4D-6DE7-7940-85DF-4937831606F1}"/>
              </a:ext>
            </a:extLst>
          </p:cNvPr>
          <p:cNvPicPr>
            <a:picLocks noChangeAspect="1"/>
          </p:cNvPicPr>
          <p:nvPr/>
        </p:nvPicPr>
        <p:blipFill rotWithShape="1">
          <a:blip r:embed="rId2"/>
          <a:srcRect/>
          <a:stretch/>
        </p:blipFill>
        <p:spPr>
          <a:xfrm>
            <a:off x="20" y="10"/>
            <a:ext cx="12191980" cy="6857990"/>
          </a:xfrm>
          <a:prstGeom prst="rect">
            <a:avLst/>
          </a:prstGeom>
        </p:spPr>
      </p:pic>
      <p:sp>
        <p:nvSpPr>
          <p:cNvPr id="35" name="Rectangle 27">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FF07E62-8DFF-CB48-8F4B-8EF263B57836}"/>
              </a:ext>
            </a:extLst>
          </p:cNvPr>
          <p:cNvSpPr>
            <a:spLocks noGrp="1"/>
          </p:cNvSpPr>
          <p:nvPr>
            <p:ph type="title"/>
          </p:nvPr>
        </p:nvSpPr>
        <p:spPr>
          <a:xfrm>
            <a:off x="647701" y="871759"/>
            <a:ext cx="5067300" cy="3497042"/>
          </a:xfrm>
        </p:spPr>
        <p:txBody>
          <a:bodyPr vert="horz" lIns="91440" tIns="45720" rIns="91440" bIns="45720" rtlCol="0" anchor="t">
            <a:normAutofit/>
          </a:bodyPr>
          <a:lstStyle/>
          <a:p>
            <a:r>
              <a:rPr lang="en-US" sz="5400">
                <a:solidFill>
                  <a:srgbClr val="FFFFFF"/>
                </a:solidFill>
              </a:rPr>
              <a:t>CITY LIFE IN THE 19TH CENTURY</a:t>
            </a:r>
          </a:p>
        </p:txBody>
      </p:sp>
      <p:cxnSp>
        <p:nvCxnSpPr>
          <p:cNvPr id="36" name="Straight Connector 2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31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4" name="Rectangle 4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in a room&#10;&#10;Description automatically generated with medium confidence">
            <a:extLst>
              <a:ext uri="{FF2B5EF4-FFF2-40B4-BE49-F238E27FC236}">
                <a16:creationId xmlns:a16="http://schemas.microsoft.com/office/drawing/2014/main" id="{7A5EB315-353E-4D44-A9DD-6BE9849C013D}"/>
              </a:ext>
            </a:extLst>
          </p:cNvPr>
          <p:cNvPicPr>
            <a:picLocks noChangeAspect="1"/>
          </p:cNvPicPr>
          <p:nvPr/>
        </p:nvPicPr>
        <p:blipFill rotWithShape="1">
          <a:blip r:embed="rId3"/>
          <a:srcRect t="14262" b="11235"/>
          <a:stretch/>
        </p:blipFill>
        <p:spPr>
          <a:xfrm>
            <a:off x="20" y="10"/>
            <a:ext cx="12191980" cy="6857990"/>
          </a:xfrm>
          <a:prstGeom prst="rect">
            <a:avLst/>
          </a:prstGeom>
        </p:spPr>
      </p:pic>
      <p:sp>
        <p:nvSpPr>
          <p:cNvPr id="46" name="Rectangle 45">
            <a:extLst>
              <a:ext uri="{FF2B5EF4-FFF2-40B4-BE49-F238E27FC236}">
                <a16:creationId xmlns:a16="http://schemas.microsoft.com/office/drawing/2014/main" id="{612349FF-7742-42ED-ADF3-238B5DDD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237318"/>
            <a:ext cx="12188952" cy="2620682"/>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B7A69-B54D-6840-9E79-420AC7EC82C9}"/>
              </a:ext>
            </a:extLst>
          </p:cNvPr>
          <p:cNvSpPr>
            <a:spLocks noGrp="1"/>
          </p:cNvSpPr>
          <p:nvPr>
            <p:ph type="title"/>
          </p:nvPr>
        </p:nvSpPr>
        <p:spPr>
          <a:xfrm>
            <a:off x="695326" y="5528235"/>
            <a:ext cx="10696574" cy="770964"/>
          </a:xfrm>
        </p:spPr>
        <p:txBody>
          <a:bodyPr vert="horz" lIns="91440" tIns="45720" rIns="91440" bIns="45720" rtlCol="0" anchor="b">
            <a:normAutofit/>
          </a:bodyPr>
          <a:lstStyle/>
          <a:p>
            <a:r>
              <a:rPr lang="en-US">
                <a:solidFill>
                  <a:srgbClr val="FFFFFF"/>
                </a:solidFill>
              </a:rPr>
              <a:t>Jacob Riis – Lodgers on Bayard Street, NY</a:t>
            </a:r>
          </a:p>
        </p:txBody>
      </p:sp>
    </p:spTree>
    <p:extLst>
      <p:ext uri="{BB962C8B-B14F-4D97-AF65-F5344CB8AC3E}">
        <p14:creationId xmlns:p14="http://schemas.microsoft.com/office/powerpoint/2010/main" val="2062686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9525244-5C78-4B41-B2AC-6D22C50B4491}"/>
              </a:ext>
            </a:extLst>
          </p:cNvPr>
          <p:cNvSpPr>
            <a:spLocks noGrp="1"/>
          </p:cNvSpPr>
          <p:nvPr>
            <p:ph type="title"/>
          </p:nvPr>
        </p:nvSpPr>
        <p:spPr>
          <a:xfrm>
            <a:off x="733424" y="908048"/>
            <a:ext cx="3660776" cy="4404064"/>
          </a:xfrm>
        </p:spPr>
        <p:txBody>
          <a:bodyPr>
            <a:normAutofit/>
          </a:bodyPr>
          <a:lstStyle/>
          <a:p>
            <a:r>
              <a:rPr lang="en-US" dirty="0"/>
              <a:t>City life in the 19</a:t>
            </a:r>
            <a:r>
              <a:rPr lang="en-US" baseline="30000" dirty="0"/>
              <a:t>th</a:t>
            </a:r>
            <a:r>
              <a:rPr lang="en-US" dirty="0"/>
              <a:t> century us</a:t>
            </a:r>
          </a:p>
        </p:txBody>
      </p:sp>
      <p:cxnSp>
        <p:nvCxnSpPr>
          <p:cNvPr id="21" name="Straight Connector 20">
            <a:extLst>
              <a:ext uri="{FF2B5EF4-FFF2-40B4-BE49-F238E27FC236}">
                <a16:creationId xmlns:a16="http://schemas.microsoft.com/office/drawing/2014/main" id="{B75B4F83-6FDB-4998-8E11-31CE6E704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0794B99-5B9D-4B94-9505-1EDED76CD6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a:extLst>
              <a:ext uri="{FF2B5EF4-FFF2-40B4-BE49-F238E27FC236}">
                <a16:creationId xmlns:a16="http://schemas.microsoft.com/office/drawing/2014/main" id="{CC297A14-A26A-469F-A0E0-AC258C84A61C}"/>
              </a:ext>
            </a:extLst>
          </p:cNvPr>
          <p:cNvGraphicFramePr>
            <a:graphicFrameLocks noGrp="1"/>
          </p:cNvGraphicFramePr>
          <p:nvPr>
            <p:ph idx="1"/>
            <p:extLst>
              <p:ext uri="{D42A27DB-BD31-4B8C-83A1-F6EECF244321}">
                <p14:modId xmlns:p14="http://schemas.microsoft.com/office/powerpoint/2010/main" val="2066032753"/>
              </p:ext>
            </p:extLst>
          </p:nvPr>
        </p:nvGraphicFramePr>
        <p:xfrm>
          <a:off x="4876800" y="1066801"/>
          <a:ext cx="658177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752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B5D8A-742E-2841-9AA4-B28CB6F71FF5}"/>
              </a:ext>
            </a:extLst>
          </p:cNvPr>
          <p:cNvSpPr>
            <a:spLocks noGrp="1"/>
          </p:cNvSpPr>
          <p:nvPr>
            <p:ph type="title"/>
          </p:nvPr>
        </p:nvSpPr>
        <p:spPr>
          <a:xfrm>
            <a:off x="695324" y="901701"/>
            <a:ext cx="3914776" cy="3977269"/>
          </a:xfrm>
        </p:spPr>
        <p:txBody>
          <a:bodyPr>
            <a:normAutofit/>
          </a:bodyPr>
          <a:lstStyle/>
          <a:p>
            <a:r>
              <a:rPr lang="en-US" dirty="0"/>
              <a:t>City life in the 19</a:t>
            </a:r>
            <a:r>
              <a:rPr lang="en-US" baseline="30000" dirty="0"/>
              <a:t>th</a:t>
            </a:r>
            <a:r>
              <a:rPr lang="en-US" dirty="0"/>
              <a:t> century us</a:t>
            </a:r>
          </a:p>
        </p:txBody>
      </p:sp>
      <p:cxnSp>
        <p:nvCxnSpPr>
          <p:cNvPr id="21" name="Straight Connector 10">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4398AE2-7973-4C96-A1F2-07E3FA577A83}"/>
              </a:ext>
            </a:extLst>
          </p:cNvPr>
          <p:cNvGraphicFramePr>
            <a:graphicFrameLocks noGrp="1"/>
          </p:cNvGraphicFramePr>
          <p:nvPr>
            <p:ph idx="1"/>
            <p:extLst>
              <p:ext uri="{D42A27DB-BD31-4B8C-83A1-F6EECF244321}">
                <p14:modId xmlns:p14="http://schemas.microsoft.com/office/powerpoint/2010/main" val="3774696747"/>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26460"/>
      </p:ext>
    </p:extLst>
  </p:cSld>
  <p:clrMapOvr>
    <a:masterClrMapping/>
  </p:clrMapOvr>
</p:sld>
</file>

<file path=ppt/theme/theme1.xml><?xml version="1.0" encoding="utf-8"?>
<a:theme xmlns:a="http://schemas.openxmlformats.org/drawingml/2006/main" name="ChronicleVTI">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813</TotalTime>
  <Words>1439</Words>
  <Application>Microsoft Macintosh PowerPoint</Application>
  <PresentationFormat>Widescreen</PresentationFormat>
  <Paragraphs>119</Paragraphs>
  <Slides>38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Calisto MT</vt:lpstr>
      <vt:lpstr>Univers Condensed</vt:lpstr>
      <vt:lpstr>ChronicleVTI</vt:lpstr>
      <vt:lpstr>LIFE AND WORK IN THE 19TH CENTURY UNITED STATES </vt:lpstr>
      <vt:lpstr>The rise of industrial America, 1876-1900</vt:lpstr>
      <vt:lpstr>The Emergence of new classes</vt:lpstr>
      <vt:lpstr>LABOR UNIONS</vt:lpstr>
      <vt:lpstr>wHAT ELSE CHANGED SINCE MID-19TH CENTURY?</vt:lpstr>
      <vt:lpstr>CITY LIFE IN THE 19TH CENTURY</vt:lpstr>
      <vt:lpstr>Jacob Riis – Lodgers on Bayard Street, NY</vt:lpstr>
      <vt:lpstr>City life in the 19th century us</vt:lpstr>
      <vt:lpstr>City life in the 19th century us</vt:lpstr>
      <vt:lpstr>City life in the 19th century us</vt:lpstr>
      <vt:lpstr>City life in the 19th century us</vt:lpstr>
      <vt:lpstr>City life in the 19th century us</vt:lpstr>
      <vt:lpstr>Boston Subway (1897)</vt:lpstr>
      <vt:lpstr>City life in the 19th century us</vt:lpstr>
      <vt:lpstr>Tacoma building, 1889 Chicago</vt:lpstr>
      <vt:lpstr>The rand- McNally building, 1889 chicago</vt:lpstr>
      <vt:lpstr>THE MASONIC TEMPLE, 1892 CHICAGO</vt:lpstr>
      <vt:lpstr>AMERICAN SURETY BUILDING, 1896 NY</vt:lpstr>
      <vt:lpstr>THE FLATIRON BUILDING, 1902 NY</vt:lpstr>
      <vt:lpstr>City life in the 19th century us</vt:lpstr>
      <vt:lpstr>City life in the 19th century us</vt:lpstr>
      <vt:lpstr>Italian immigrant rag-picker, ny</vt:lpstr>
      <vt:lpstr>Single family Houses were divided to pack in as many people as possible</vt:lpstr>
      <vt:lpstr>Tenement buildings often used cheap materials, had little or no indoor plumbing nor proper ventilation</vt:lpstr>
      <vt:lpstr>Child labor, 12-year-old thread puller</vt:lpstr>
      <vt:lpstr>Street children/ragamuffin/street urchin</vt:lpstr>
      <vt:lpstr>A man sorts through trash in a makeshift home under a dump in ny. </vt:lpstr>
      <vt:lpstr>Cellar of a tenement house</vt:lpstr>
      <vt:lpstr>Little italy</vt:lpstr>
      <vt:lpstr>Chinatown, 1896</vt:lpstr>
      <vt:lpstr>RURAL LIFE IN THE 19TH CENTURY US</vt:lpstr>
      <vt:lpstr>RURAL LIFE IN THE 19TH CENTURY US</vt:lpstr>
      <vt:lpstr>RURAL LIFE IN THE 19TH CENTURY US</vt:lpstr>
      <vt:lpstr>RURAL LIFE IN THE 19TH CENTURY US</vt:lpstr>
      <vt:lpstr>Work in the late 19th century</vt:lpstr>
      <vt:lpstr>Work in the late 19th century</vt:lpstr>
      <vt:lpstr>Work in the late 19th century</vt:lpstr>
      <vt:lpstr>Average WORK HOURS in the 19th century?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AND WORK IN THE 19TH CENTURY UNITED STATES </dc:title>
  <dc:creator>Gamze.Kati</dc:creator>
  <cp:lastModifiedBy>Gamze.Kati</cp:lastModifiedBy>
  <cp:revision>24</cp:revision>
  <dcterms:created xsi:type="dcterms:W3CDTF">2021-03-19T06:57:00Z</dcterms:created>
  <dcterms:modified xsi:type="dcterms:W3CDTF">2021-03-19T20:30:29Z</dcterms:modified>
</cp:coreProperties>
</file>