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C49BAEA-F0EA-490F-B2AA-544528665046}"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3244601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49BAEA-F0EA-490F-B2AA-544528665046}"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1252189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49BAEA-F0EA-490F-B2AA-544528665046}"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3539368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49BAEA-F0EA-490F-B2AA-544528665046}"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3808037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C49BAEA-F0EA-490F-B2AA-544528665046}"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893842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C49BAEA-F0EA-490F-B2AA-544528665046}"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4290880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C49BAEA-F0EA-490F-B2AA-544528665046}"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1386327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C49BAEA-F0EA-490F-B2AA-544528665046}"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2309865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C49BAEA-F0EA-490F-B2AA-544528665046}"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3371399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C49BAEA-F0EA-490F-B2AA-544528665046}"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3418475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C49BAEA-F0EA-490F-B2AA-544528665046}"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2366675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49BAEA-F0EA-490F-B2AA-544528665046}"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D2FEDF-7F75-4A64-8C5B-AF0D52EFD702}" type="slidenum">
              <a:rPr lang="tr-TR" smtClean="0"/>
              <a:t>‹#›</a:t>
            </a:fld>
            <a:endParaRPr lang="tr-TR"/>
          </a:p>
        </p:txBody>
      </p:sp>
    </p:spTree>
    <p:extLst>
      <p:ext uri="{BB962C8B-B14F-4D97-AF65-F5344CB8AC3E}">
        <p14:creationId xmlns:p14="http://schemas.microsoft.com/office/powerpoint/2010/main" val="3471962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a:t>3</a:t>
            </a:r>
            <a:r>
              <a:rPr lang="tr-TR" smtClean="0"/>
              <a:t>. </a:t>
            </a:r>
            <a:r>
              <a:rPr lang="tr-TR" dirty="0" smtClean="0"/>
              <a:t>Hafta</a:t>
            </a:r>
            <a:endParaRPr lang="tr-TR" dirty="0"/>
          </a:p>
        </p:txBody>
      </p:sp>
      <p:sp>
        <p:nvSpPr>
          <p:cNvPr id="3" name="Alt Başlık 2"/>
          <p:cNvSpPr>
            <a:spLocks noGrp="1"/>
          </p:cNvSpPr>
          <p:nvPr>
            <p:ph type="subTitle" idx="1"/>
          </p:nvPr>
        </p:nvSpPr>
        <p:spPr/>
        <p:txBody>
          <a:bodyPr/>
          <a:lstStyle/>
          <a:p>
            <a:r>
              <a:rPr lang="tr-TR" dirty="0" err="1" smtClean="0"/>
              <a:t>Niylem</a:t>
            </a:r>
            <a:r>
              <a:rPr lang="tr-TR" dirty="0" smtClean="0"/>
              <a:t> </a:t>
            </a:r>
            <a:r>
              <a:rPr lang="tr-TR" dirty="0" err="1" smtClean="0"/>
              <a:t>Ahmed</a:t>
            </a:r>
            <a:r>
              <a:rPr lang="tr-TR" dirty="0" smtClean="0"/>
              <a:t> Beşir-</a:t>
            </a:r>
            <a:r>
              <a:rPr lang="tr-TR" dirty="0" err="1" smtClean="0"/>
              <a:t>Atiyya</a:t>
            </a:r>
            <a:r>
              <a:rPr lang="tr-TR" dirty="0" smtClean="0"/>
              <a:t> </a:t>
            </a:r>
            <a:r>
              <a:rPr lang="tr-TR" dirty="0" err="1" smtClean="0"/>
              <a:t>Seyyid</a:t>
            </a:r>
            <a:endParaRPr lang="tr-TR" dirty="0"/>
          </a:p>
        </p:txBody>
      </p:sp>
    </p:spTree>
    <p:extLst>
      <p:ext uri="{BB962C8B-B14F-4D97-AF65-F5344CB8AC3E}">
        <p14:creationId xmlns:p14="http://schemas.microsoft.com/office/powerpoint/2010/main" val="83856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Autofit/>
          </a:bodyPr>
          <a:lstStyle/>
          <a:p>
            <a:r>
              <a:rPr lang="tr-TR" sz="3200" dirty="0" smtClean="0"/>
              <a:t>XX. Yüzyılın son yıllarında </a:t>
            </a:r>
            <a:r>
              <a:rPr lang="tr-TR" sz="3200" dirty="0" err="1" smtClean="0"/>
              <a:t>Niylem</a:t>
            </a:r>
            <a:r>
              <a:rPr lang="tr-TR" sz="3200" dirty="0" smtClean="0"/>
              <a:t> </a:t>
            </a:r>
            <a:r>
              <a:rPr lang="tr-TR" sz="3200" dirty="0" err="1" smtClean="0"/>
              <a:t>Ahmed</a:t>
            </a:r>
            <a:r>
              <a:rPr lang="tr-TR" sz="3200" dirty="0" smtClean="0"/>
              <a:t> Beşir’in </a:t>
            </a:r>
            <a:r>
              <a:rPr lang="tr-TR" sz="3200" dirty="0" err="1" smtClean="0"/>
              <a:t>Gulabon</a:t>
            </a:r>
            <a:r>
              <a:rPr lang="tr-TR" sz="3200" dirty="0" smtClean="0"/>
              <a:t> Vali Gali ve </a:t>
            </a:r>
            <a:r>
              <a:rPr lang="tr-TR" sz="3200" dirty="0" err="1"/>
              <a:t>C</a:t>
            </a:r>
            <a:r>
              <a:rPr lang="tr-TR" sz="3200" dirty="0" err="1" smtClean="0"/>
              <a:t>ugnuon</a:t>
            </a:r>
            <a:r>
              <a:rPr lang="tr-TR" sz="3200" dirty="0" smtClean="0"/>
              <a:t> ke Kafile adlı iki öykü derlemesi yayımlandı.</a:t>
            </a:r>
          </a:p>
          <a:p>
            <a:r>
              <a:rPr lang="tr-TR" sz="3200" dirty="0" smtClean="0"/>
              <a:t>Uzun yıllar Amerika’da yaşayan yazar öykülerinde Batı’nın gelişmiş tekniği ve ekonomisinin, hedef seçtiği insanlar üzerinde ne türlü olumsuzluklar yarattığını anlatmıştır.</a:t>
            </a:r>
          </a:p>
          <a:p>
            <a:r>
              <a:rPr lang="tr-TR" sz="3200" dirty="0" smtClean="0"/>
              <a:t>Özellikle insan ilişkileri, aile bağları arasındaki kopukluklar, korkular, sürekli kendi uğraşları arasında yitip giden kadınları konu eder.</a:t>
            </a:r>
            <a:endParaRPr lang="tr-TR" sz="3200" dirty="0"/>
          </a:p>
        </p:txBody>
      </p:sp>
    </p:spTree>
    <p:extLst>
      <p:ext uri="{BB962C8B-B14F-4D97-AF65-F5344CB8AC3E}">
        <p14:creationId xmlns:p14="http://schemas.microsoft.com/office/powerpoint/2010/main" val="2583708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Ayrıca Pakistan üst sınıfına ait kadınların yaşamlarından kesitler sunar.</a:t>
            </a:r>
          </a:p>
          <a:p>
            <a:r>
              <a:rPr lang="tr-TR" dirty="0" err="1" smtClean="0"/>
              <a:t>Gulabon</a:t>
            </a:r>
            <a:r>
              <a:rPr lang="tr-TR" dirty="0" smtClean="0"/>
              <a:t> Vali Gali’de bir araya gelen öykücülerden biri de Men </a:t>
            </a:r>
            <a:r>
              <a:rPr lang="tr-TR" dirty="0" err="1" smtClean="0"/>
              <a:t>or</a:t>
            </a:r>
            <a:r>
              <a:rPr lang="tr-TR" dirty="0" smtClean="0"/>
              <a:t> </a:t>
            </a:r>
            <a:r>
              <a:rPr lang="tr-TR" dirty="0" err="1" smtClean="0"/>
              <a:t>Meyra</a:t>
            </a:r>
            <a:r>
              <a:rPr lang="tr-TR" dirty="0" smtClean="0"/>
              <a:t> </a:t>
            </a:r>
            <a:r>
              <a:rPr lang="tr-TR" dirty="0" err="1" smtClean="0"/>
              <a:t>Sathi’de</a:t>
            </a:r>
            <a:r>
              <a:rPr lang="tr-TR" dirty="0" smtClean="0"/>
              <a:t> aile ilişkilerini anlatırken korku temasını baba figürüyle  ortaya çıkarmış sonra aynı işlevi erkek kardeşin üstlendiğini daha sonra bunu kocanın ve erkek evladın devraldığını vurgularken erkek egemen toplumda kadının ev içinde bile mücadele etmesi gereken bir toplumsal gerçek olduğunu şiirsel anlatımıyla gözler önüne serer:</a:t>
            </a:r>
          </a:p>
          <a:p>
            <a:pPr marL="0" indent="0">
              <a:buNone/>
            </a:pPr>
            <a:r>
              <a:rPr lang="tr-TR" dirty="0" smtClean="0"/>
              <a:t>«Eve girer girmez simsiyah bir korku bulutunun bana doğru ilerlediğini hissettim. Kalbim yerinden fırlayacak gibiydi. Elim, ayağım soğumuştu.</a:t>
            </a:r>
          </a:p>
          <a:p>
            <a:pPr marL="0" indent="0">
              <a:buNone/>
            </a:pPr>
            <a:r>
              <a:rPr lang="tr-TR" dirty="0"/>
              <a:t> </a:t>
            </a:r>
            <a:r>
              <a:rPr lang="tr-TR" dirty="0" smtClean="0"/>
              <a:t>Babam, nereye gittiniz? </a:t>
            </a:r>
            <a:r>
              <a:rPr lang="tr-TR" dirty="0"/>
              <a:t>d</a:t>
            </a:r>
            <a:r>
              <a:rPr lang="tr-TR" dirty="0" smtClean="0"/>
              <a:t>iye gürledi. Anlattım.</a:t>
            </a:r>
          </a:p>
          <a:p>
            <a:endParaRPr lang="tr-TR" dirty="0"/>
          </a:p>
        </p:txBody>
      </p:sp>
    </p:spTree>
    <p:extLst>
      <p:ext uri="{BB962C8B-B14F-4D97-AF65-F5344CB8AC3E}">
        <p14:creationId xmlns:p14="http://schemas.microsoft.com/office/powerpoint/2010/main" val="1905199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Gerçeği söylemenin dışında başka çare de yoktu zaten. Ben büyüktüm ve sorumluluk bana aitti. Önce saçlarımdan tutarak şiddetle sarstı beni. Sonra yanağıma bir tokat indirdi. Azarlayıp, nutuk da çekti. Ben ve </a:t>
            </a:r>
            <a:r>
              <a:rPr lang="tr-TR" dirty="0" err="1" smtClean="0"/>
              <a:t>Çandi</a:t>
            </a:r>
            <a:r>
              <a:rPr lang="tr-TR" dirty="0" smtClean="0"/>
              <a:t> suçlu bir şekilde sessizce ayakta durduk. Korku iliklerime kadar işlemişti…»(Özcan, 2012).</a:t>
            </a:r>
          </a:p>
          <a:p>
            <a:endParaRPr lang="tr-TR" dirty="0"/>
          </a:p>
        </p:txBody>
      </p:sp>
    </p:spTree>
    <p:extLst>
      <p:ext uri="{BB962C8B-B14F-4D97-AF65-F5344CB8AC3E}">
        <p14:creationId xmlns:p14="http://schemas.microsoft.com/office/powerpoint/2010/main" val="31122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Atiyya</a:t>
            </a:r>
            <a:r>
              <a:rPr lang="tr-TR" dirty="0" smtClean="0"/>
              <a:t> </a:t>
            </a:r>
            <a:r>
              <a:rPr lang="tr-TR" dirty="0" err="1" smtClean="0"/>
              <a:t>Seyyid’in</a:t>
            </a:r>
            <a:r>
              <a:rPr lang="tr-TR" dirty="0" smtClean="0"/>
              <a:t> öykülerinin mekanı genellikle Amerika’dır. Konu olarak bura insanının sorunlarını özellikle yalnızlık sorununu işler.</a:t>
            </a:r>
          </a:p>
          <a:p>
            <a:r>
              <a:rPr lang="tr-TR" dirty="0" smtClean="0"/>
              <a:t>Anılar ve geçmiş zamanlarda  dolaşmayı da seven bir edebiyatçıdır.</a:t>
            </a:r>
          </a:p>
          <a:p>
            <a:r>
              <a:rPr lang="tr-TR" dirty="0" smtClean="0"/>
              <a:t>Hazan </a:t>
            </a:r>
            <a:r>
              <a:rPr lang="tr-TR" dirty="0" err="1" smtClean="0"/>
              <a:t>ka</a:t>
            </a:r>
            <a:r>
              <a:rPr lang="tr-TR" dirty="0" smtClean="0"/>
              <a:t> </a:t>
            </a:r>
            <a:r>
              <a:rPr lang="tr-TR" dirty="0" err="1" smtClean="0"/>
              <a:t>Konpal</a:t>
            </a:r>
            <a:r>
              <a:rPr lang="tr-TR" dirty="0" smtClean="0"/>
              <a:t> adlı öyküsünde bunu bulmak mümkündür.</a:t>
            </a:r>
          </a:p>
          <a:p>
            <a:r>
              <a:rPr lang="tr-TR" dirty="0" smtClean="0"/>
              <a:t>Ayrıca Doğu ve Batı insanını özellikle kadınını karşılaştırmış, her iki tarafın da acılar çekişine dikkat çekmiştir.</a:t>
            </a:r>
          </a:p>
          <a:p>
            <a:r>
              <a:rPr lang="tr-TR" dirty="0" err="1" smtClean="0"/>
              <a:t>Eybıl</a:t>
            </a:r>
            <a:r>
              <a:rPr lang="tr-TR" dirty="0" smtClean="0"/>
              <a:t> </a:t>
            </a:r>
            <a:r>
              <a:rPr lang="tr-TR" dirty="0" err="1" smtClean="0"/>
              <a:t>or</a:t>
            </a:r>
            <a:r>
              <a:rPr lang="tr-TR" dirty="0" smtClean="0"/>
              <a:t> </a:t>
            </a:r>
            <a:r>
              <a:rPr lang="tr-TR" dirty="0" err="1" smtClean="0"/>
              <a:t>Vo</a:t>
            </a:r>
            <a:r>
              <a:rPr lang="tr-TR" dirty="0" smtClean="0"/>
              <a:t> adlı öyküsünde Amerika’da öğrenim gören bir kızın duygularıyla ve kültürle çatışmasını anlatırken doğu Batı insanına ait değerler ve çalışmaları yalın bir dille yansıtmıştır.</a:t>
            </a:r>
            <a:endParaRPr lang="tr-TR" dirty="0"/>
          </a:p>
        </p:txBody>
      </p:sp>
    </p:spTree>
    <p:extLst>
      <p:ext uri="{BB962C8B-B14F-4D97-AF65-F5344CB8AC3E}">
        <p14:creationId xmlns:p14="http://schemas.microsoft.com/office/powerpoint/2010/main" val="3953469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«Odanın kapısı açıktı. </a:t>
            </a:r>
            <a:r>
              <a:rPr lang="tr-TR" dirty="0" err="1" smtClean="0"/>
              <a:t>Eybıl</a:t>
            </a:r>
            <a:r>
              <a:rPr lang="tr-TR" dirty="0" smtClean="0"/>
              <a:t> sandalyede oturuyordu. Omuzları kederden düşmüş dudaklarını ısırıyordu. Gözlerinde yaş vardı.</a:t>
            </a:r>
          </a:p>
          <a:p>
            <a:r>
              <a:rPr lang="tr-TR" dirty="0" smtClean="0"/>
              <a:t>İçeri gelebilir miyim? Pakistanlı kız sessizce fısıldadı. </a:t>
            </a:r>
            <a:r>
              <a:rPr lang="tr-TR" dirty="0" err="1" smtClean="0"/>
              <a:t>Eybıl</a:t>
            </a:r>
            <a:r>
              <a:rPr lang="tr-TR" dirty="0" smtClean="0"/>
              <a:t> ona taraf bakmadan sertçe Allah aşkına beni yalnız bırak, dedi. Pakistanlı kız donmuştu sanki. Sarsıntı ve utançla arkasına döndü ve koridorda koşmaya başladı. Bu yerden olabildiğince çabuk çıkmak istiyordu</a:t>
            </a:r>
            <a:r>
              <a:rPr lang="tr-TR" smtClean="0"/>
              <a:t>…»(Özcan, 2012)</a:t>
            </a:r>
            <a:endParaRPr lang="tr-TR" dirty="0"/>
          </a:p>
        </p:txBody>
      </p:sp>
    </p:spTree>
    <p:extLst>
      <p:ext uri="{BB962C8B-B14F-4D97-AF65-F5344CB8AC3E}">
        <p14:creationId xmlns:p14="http://schemas.microsoft.com/office/powerpoint/2010/main" val="22015321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375</Words>
  <Application>Microsoft Office PowerPoint</Application>
  <PresentationFormat>Geniş ekran</PresentationFormat>
  <Paragraphs>18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3. Hafta</vt:lpstr>
      <vt:lpstr> </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Hafta</dc:title>
  <dc:creator>USER</dc:creator>
  <cp:lastModifiedBy>USER</cp:lastModifiedBy>
  <cp:revision>4</cp:revision>
  <dcterms:created xsi:type="dcterms:W3CDTF">2020-03-30T20:21:01Z</dcterms:created>
  <dcterms:modified xsi:type="dcterms:W3CDTF">2020-04-06T13:54:23Z</dcterms:modified>
</cp:coreProperties>
</file>