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311110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T.C.</a:t>
            </a:r>
            <a:b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ANKARA ÜNİVERSİTESİ</a:t>
            </a:r>
            <a:b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BEYPAZARI  MESLEK YÜKSEK OKULU</a:t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MODA TASARIMI</a:t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Ders 		: Giysi Ergonomisi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Gürültü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Genellikle istenmeyen ses olarak veya rahatsız eden ve sağlığı olumsuz etkileyen ses olarak tarif edilir.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Gürültü kaynakları doğal, yapay ve diğer gürültüler olarak 3 başlıkta toplanabilir.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4525963"/>
          </a:xfrm>
        </p:spPr>
        <p:txBody>
          <a:bodyPr/>
          <a:lstStyle/>
          <a:p>
            <a:r>
              <a:rPr lang="tr-TR" dirty="0" smtClean="0"/>
              <a:t>A. Doğal Gürültüler : yanardağ patlamaları, yağmur, şimşek, rüzgar, deprem</a:t>
            </a:r>
          </a:p>
          <a:p>
            <a:r>
              <a:rPr lang="tr-TR" dirty="0" smtClean="0"/>
              <a:t>B. Yapay Gürültüler : Eğlenceden oluşan gürültüler, mekanik gürültüler, uçak gürültüleri, bomba ve top atışları, trafik gürültüsü</a:t>
            </a:r>
          </a:p>
          <a:p>
            <a:r>
              <a:rPr lang="tr-TR" dirty="0" smtClean="0"/>
              <a:t>C. Diğer Gürültüler : İnşaat gürültüsü, satıcıların gürültüsü, hoparlör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Gürültünün İnsan Sağlığına Etkileri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Gürültünün fiziksel, fizyolojik, psikolojik ve performans üzerine olmak üzere 4 temel etkisi vardır.</a:t>
            </a:r>
          </a:p>
          <a:p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Fiziksel etkileri : akustik travma, geçici işitme eşiği değişimi, kalıcı işitme eşiği değişimi</a:t>
            </a:r>
          </a:p>
          <a:p>
            <a:pPr marL="514350" indent="-514350">
              <a:buAutoNum type="arabicPeriod"/>
            </a:pPr>
            <a:r>
              <a:rPr lang="tr-TR" dirty="0" smtClean="0"/>
              <a:t>Fizyolojik etkileri : kalp atışının ve solunumun hızlanması, yüksek kan basıncının oluşması, böbreküstü bezlerin adrenalin salgılaması</a:t>
            </a:r>
          </a:p>
          <a:p>
            <a:pPr marL="514350" indent="-514350">
              <a:buAutoNum type="arabicPeriod"/>
            </a:pPr>
            <a:r>
              <a:rPr lang="tr-TR" dirty="0" smtClean="0"/>
              <a:t>Psikolojik etkileri : sıkıntı ve gerilim duygusu(</a:t>
            </a:r>
            <a:r>
              <a:rPr lang="tr-TR" dirty="0" err="1" smtClean="0"/>
              <a:t>annoyance</a:t>
            </a:r>
            <a:r>
              <a:rPr lang="tr-TR" dirty="0" smtClean="0"/>
              <a:t>)</a:t>
            </a:r>
          </a:p>
          <a:p>
            <a:pPr marL="514350" indent="-514350">
              <a:buAutoNum type="arabicPeriod"/>
            </a:pPr>
            <a:r>
              <a:rPr lang="tr-TR" dirty="0" smtClean="0"/>
              <a:t>Performansa etkisi : gürültü iş verimi, öğrenme, okuma, karşılıklı konuşma gibi konularda performans düşüklüğüne neden olur.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AKIN, Galip, GÜLTEKİN, Timur. </a:t>
            </a:r>
            <a:r>
              <a:rPr lang="tr-TR" u="sng" dirty="0" smtClean="0"/>
              <a:t>İş Sağlığı Ve Güvenliği Açısından Ergonomi, </a:t>
            </a:r>
            <a:r>
              <a:rPr lang="tr-TR" dirty="0" smtClean="0"/>
              <a:t>Ankara, 2016.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182</Words>
  <Application>Microsoft Office PowerPoint</Application>
  <PresentationFormat>Ekran Gösterisi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Ofis Teması</vt:lpstr>
      <vt:lpstr>T.C. ANKARA ÜNİVERSİTESİ  BEYPAZARI  MESLEK YÜKSEK OKULU MODA TASARIMI     Ders   : Giysi Ergonomisi   </vt:lpstr>
      <vt:lpstr>Gürültü</vt:lpstr>
      <vt:lpstr>PowerPoint Sunusu</vt:lpstr>
      <vt:lpstr>Gürültünün İnsan Sağlığına Etkileri</vt:lpstr>
      <vt:lpstr>Kaynakça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ANKARA ÜNİVERSİTESİ  BEYPAZARI  MESLEK YÜKSEK OKULU MODA TASARIMI     Ders   : Giysi Ergonomisi</dc:title>
  <dc:creator>Dilek ilerde</dc:creator>
  <cp:lastModifiedBy>mehtap uğur</cp:lastModifiedBy>
  <cp:revision>6</cp:revision>
  <dcterms:created xsi:type="dcterms:W3CDTF">2020-02-13T12:39:32Z</dcterms:created>
  <dcterms:modified xsi:type="dcterms:W3CDTF">2020-02-14T07:18:28Z</dcterms:modified>
</cp:coreProperties>
</file>