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240A5-E4DD-448E-ABE5-B02649FBF40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E2FFC-D8AA-419F-801F-42CDB0C7ABC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B6C299-5342-456B-9CFB-43F8C87141BB}" type="slidenum">
              <a:rPr lang="tr-TR"/>
              <a:pPr/>
              <a:t>5</a:t>
            </a:fld>
            <a:endParaRPr lang="tr-TR"/>
          </a:p>
        </p:txBody>
      </p:sp>
      <p:sp>
        <p:nvSpPr>
          <p:cNvPr id="686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1DF33A-57DC-49D0-96F2-6DC1DF6F69BE}" type="slidenum">
              <a:rPr lang="tr-TR"/>
              <a:pPr/>
              <a:t>6</a:t>
            </a:fld>
            <a:endParaRPr lang="tr-TR"/>
          </a:p>
        </p:txBody>
      </p:sp>
      <p:sp>
        <p:nvSpPr>
          <p:cNvPr id="696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CF62B8-0A66-433B-8028-114B938B1161}" type="slidenum">
              <a:rPr lang="tr-TR"/>
              <a:pPr/>
              <a:t>8</a:t>
            </a:fld>
            <a:endParaRPr lang="tr-TR"/>
          </a:p>
        </p:txBody>
      </p:sp>
      <p:sp>
        <p:nvSpPr>
          <p:cNvPr id="675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F03DF-758E-4204-9D43-6907135B641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3F064-1377-4C8A-BE6E-2ABAE90EF9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Nitel araştırmanın dört temel gerekçesi vardır: 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solidFill>
                  <a:srgbClr val="000000"/>
                </a:solidFill>
              </a:rPr>
              <a:t>Süreçleri anlamak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solidFill>
                  <a:srgbClr val="000000"/>
                </a:solidFill>
              </a:rPr>
              <a:t>Hakkında az bilgi sahibi olunan bir olguyu </a:t>
            </a:r>
            <a:r>
              <a:rPr lang="tr-TR" sz="2800" dirty="0" smtClean="0">
                <a:solidFill>
                  <a:srgbClr val="000000"/>
                </a:solidFill>
              </a:rPr>
              <a:t>tanımlamak</a:t>
            </a:r>
            <a:endParaRPr lang="tr-TR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>
                <a:solidFill>
                  <a:srgbClr val="000000"/>
                </a:solidFill>
              </a:rPr>
              <a:t>Belirtilen ve uygulanan politikalar veya teoriler arasındaki farkları belirlemek</a:t>
            </a:r>
          </a:p>
          <a:p>
            <a:pPr marL="741363" lvl="1" indent="-28416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>
                <a:solidFill>
                  <a:srgbClr val="000000"/>
                </a:solidFill>
              </a:rPr>
              <a:t>Bugüne kadar belirlenememiş değişkenleri belirlemek</a:t>
            </a:r>
          </a:p>
          <a:p>
            <a:pPr>
              <a:buNone/>
            </a:pP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468313" y="1341438"/>
            <a:ext cx="82296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 smtClean="0">
                <a:solidFill>
                  <a:srgbClr val="000000"/>
                </a:solidFill>
              </a:rPr>
              <a:t>*Nitel </a:t>
            </a:r>
            <a:r>
              <a:rPr lang="tr-TR" sz="2800" dirty="0">
                <a:solidFill>
                  <a:srgbClr val="000000"/>
                </a:solidFill>
              </a:rPr>
              <a:t>araştırma durumları kendi tikellikleri içerisinde, katılımcının perspektifinden anlama çabasıdır. </a:t>
            </a:r>
          </a:p>
          <a:p>
            <a:pPr marL="800100" lvl="1" indent="-342900">
              <a:spcBef>
                <a:spcPts val="8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dirty="0">
                <a:solidFill>
                  <a:srgbClr val="000000"/>
                </a:solidFill>
              </a:rPr>
              <a:t>Anlamanın kendisi bir nihai amaçtır, öngörmeyi hedeflemez. </a:t>
            </a: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468313" y="404813"/>
            <a:ext cx="81359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4400" dirty="0">
                <a:solidFill>
                  <a:srgbClr val="000000"/>
                </a:solidFill>
              </a:rPr>
              <a:t>Nitel araştırmanın </a:t>
            </a:r>
            <a:r>
              <a:rPr lang="tr-TR" sz="4400" dirty="0" smtClean="0">
                <a:solidFill>
                  <a:srgbClr val="000000"/>
                </a:solidFill>
              </a:rPr>
              <a:t>özellikleri (1)</a:t>
            </a:r>
            <a:endParaRPr lang="tr-TR" sz="4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Nitel araştırmanın özellikleri </a:t>
            </a:r>
            <a:r>
              <a:rPr lang="tr-TR" dirty="0" smtClean="0"/>
              <a:t>(2)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/>
              <a:t>*Araştırmacı </a:t>
            </a:r>
            <a:r>
              <a:rPr lang="tr-TR" dirty="0"/>
              <a:t>veri toplamanın ve analizinin en önemli bileşeni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/>
              <a:t>*Süreç </a:t>
            </a:r>
            <a:r>
              <a:rPr lang="tr-TR" dirty="0"/>
              <a:t>tümevarımcıdır (teori eksikliği, yetersizliği, vb.)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 smtClean="0"/>
              <a:t>*Araştırma </a:t>
            </a:r>
            <a:r>
              <a:rPr lang="tr-TR" dirty="0"/>
              <a:t>sonuçları zengin tanımlamalar içerir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yaklaşımda örneklem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Olasılıklı örneklem çok nadirdir :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 dirty="0">
                <a:solidFill>
                  <a:srgbClr val="000000"/>
                </a:solidFill>
              </a:rPr>
              <a:t>Daha çok </a:t>
            </a:r>
            <a:r>
              <a:rPr lang="tr-TR" sz="3200" b="1" dirty="0">
                <a:solidFill>
                  <a:srgbClr val="000000"/>
                </a:solidFill>
              </a:rPr>
              <a:t>amaçlı örneklem </a:t>
            </a:r>
            <a:r>
              <a:rPr lang="tr-TR" sz="3200" dirty="0">
                <a:solidFill>
                  <a:srgbClr val="000000"/>
                </a:solidFill>
              </a:rPr>
              <a:t>kullanılır: belli bir amaçla ya da konuyla ilgili örneklemin düşünülüp önceden </a:t>
            </a:r>
            <a:r>
              <a:rPr lang="tr-TR" sz="3200" dirty="0" smtClean="0">
                <a:solidFill>
                  <a:srgbClr val="000000"/>
                </a:solidFill>
              </a:rPr>
              <a:t>belirlenmesi</a:t>
            </a:r>
            <a:endParaRPr lang="tr-T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/>
              <a:t>Çok fazla örneklem çeşitliliği bulunmakta</a:t>
            </a:r>
          </a:p>
          <a:p>
            <a:pPr marL="741363" lvl="1" indent="-28416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dirty="0"/>
              <a:t>Aykırı durum, maksimum çeşitlilik, homojen, tipik durum, kritik durum…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b="1" dirty="0"/>
              <a:t>Kuramsal örneklem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nicel X nitel</a:t>
            </a:r>
          </a:p>
        </p:txBody>
      </p:sp>
      <p:graphicFrame>
        <p:nvGraphicFramePr>
          <p:cNvPr id="13314" name="Group 2"/>
          <p:cNvGraphicFramePr>
            <a:graphicFrameLocks noGrp="1"/>
          </p:cNvGraphicFramePr>
          <p:nvPr/>
        </p:nvGraphicFramePr>
        <p:xfrm>
          <a:off x="457200" y="1268413"/>
          <a:ext cx="8231188" cy="5338765"/>
        </p:xfrm>
        <a:graphic>
          <a:graphicData uri="http://schemas.openxmlformats.org/drawingml/2006/table">
            <a:tbl>
              <a:tblPr/>
              <a:tblGrid>
                <a:gridCol w="4116388"/>
                <a:gridCol w="411480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Değişkenler arasındaki </a:t>
                      </a: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nedensel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ilişkilerin ölçümü ve analizi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Gerçekliğin toplumsal olarak oluşturulan doğası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Tümdengelimci 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Tümevarımcı 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32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Objektif bir biçimde araştırma nesnesinin bilgisini elde etmek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Araştırma nesnesini anlamaya/yorumlamaya çalışılma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Teori/hipotez testi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Teori oluşturma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Olasılık mantığına uygun örnekleme seçimi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Amaçsal örneklem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Dağılıma odaklanır </a:t>
                      </a: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“ne kadar”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(tekrarlanabilirlik ve olasılık)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İnceleme nesnesinin kendi varoluş koşullarında ve varoluş biçimiyle kavramak </a:t>
                      </a: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“nasıl/niçin”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Zengin tanımlamayı onaylamıyor çünkü genellenebilirliği azalttığı düşünülüyor</a:t>
                      </a:r>
                    </a:p>
                  </a:txBody>
                  <a:tcPr marL="90000" marR="90000" marT="64440" marB="46800" horzOverflow="overflow">
                    <a:lnL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Zengin tanımlamalar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Niteli farklı ele alışlar olduğu için farklı sınıflandırmalar var.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Tek bir disipline ait değil, kendine has yöntemleri de yok</a:t>
            </a:r>
            <a:endParaRPr lang="tr-TR" sz="3200" b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Ekran Gösterisi (4:3)</PresentationFormat>
  <Paragraphs>38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Slayt 2</vt:lpstr>
      <vt:lpstr>Slayt 3</vt:lpstr>
      <vt:lpstr>Nitel araştırmanın özellikleri (2)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SENAY SABAH </cp:lastModifiedBy>
  <cp:revision>1</cp:revision>
  <dcterms:created xsi:type="dcterms:W3CDTF">2018-02-12T15:31:13Z</dcterms:created>
  <dcterms:modified xsi:type="dcterms:W3CDTF">2018-02-12T15:31:48Z</dcterms:modified>
</cp:coreProperties>
</file>