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6" r:id="rId4"/>
    <p:sldId id="258" r:id="rId5"/>
    <p:sldId id="261" r:id="rId6"/>
    <p:sldId id="25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3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8" name="7 Altbilgi Yer Tutucusu"/>
          <p:cNvSpPr>
            <a:spLocks noGrp="1"/>
          </p:cNvSpPr>
          <p:nvPr>
            <p:ph type="ftr" sz="quarter" idx="11"/>
          </p:nvPr>
        </p:nvSpPr>
        <p:spPr/>
        <p:txBody>
          <a:bodyPr/>
          <a:lstStyle/>
          <a:p>
            <a:endParaRPr lang="en-US" dirty="0"/>
          </a:p>
        </p:txBody>
      </p:sp>
      <p:sp>
        <p:nvSpPr>
          <p:cNvPr id="9" name="8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4" name="3 Altbilgi Yer Tutucusu"/>
          <p:cNvSpPr>
            <a:spLocks noGrp="1"/>
          </p:cNvSpPr>
          <p:nvPr>
            <p:ph type="ftr" sz="quarter" idx="11"/>
          </p:nvPr>
        </p:nvSpPr>
        <p:spPr/>
        <p:txBody>
          <a:bodyPr/>
          <a:lstStyle/>
          <a:p>
            <a:endParaRPr lang="en-US" dirty="0"/>
          </a:p>
        </p:txBody>
      </p:sp>
      <p:sp>
        <p:nvSpPr>
          <p:cNvPr id="5" name="4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3" name="2 Altbilgi Yer Tutucusu"/>
          <p:cNvSpPr>
            <a:spLocks noGrp="1"/>
          </p:cNvSpPr>
          <p:nvPr>
            <p:ph type="ftr" sz="quarter" idx="11"/>
          </p:nvPr>
        </p:nvSpPr>
        <p:spPr/>
        <p:txBody>
          <a:bodyPr/>
          <a:lstStyle/>
          <a:p>
            <a:endParaRPr lang="en-US" dirty="0"/>
          </a:p>
        </p:txBody>
      </p:sp>
      <p:sp>
        <p:nvSpPr>
          <p:cNvPr id="4" name="3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5/7/2020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pPr/>
              <a:t>5/7/2020</a:t>
            </a:fld>
            <a:endParaRPr lang="en-US"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en-US" dirty="0" smtClean="0">
                <a:solidFill>
                  <a:schemeClr val="accent4">
                    <a:lumMod val="75000"/>
                  </a:schemeClr>
                </a:solidFill>
              </a:rPr>
              <a:t>AKE 498 </a:t>
            </a:r>
            <a:r>
              <a:rPr lang="en-US" dirty="0" err="1" smtClean="0">
                <a:solidFill>
                  <a:schemeClr val="accent4">
                    <a:lumMod val="75000"/>
                  </a:schemeClr>
                </a:solidFill>
              </a:rPr>
              <a:t>Mezuniyet</a:t>
            </a:r>
            <a:r>
              <a:rPr lang="en-US" dirty="0" smtClean="0">
                <a:solidFill>
                  <a:schemeClr val="accent4">
                    <a:lumMod val="75000"/>
                  </a:schemeClr>
                </a:solidFill>
              </a:rPr>
              <a:t> </a:t>
            </a:r>
            <a:r>
              <a:rPr lang="en-US" dirty="0" err="1" smtClean="0">
                <a:solidFill>
                  <a:schemeClr val="accent4">
                    <a:lumMod val="75000"/>
                  </a:schemeClr>
                </a:solidFill>
              </a:rPr>
              <a:t>Tezi</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r>
              <a:rPr lang="tr-TR" dirty="0" err="1" smtClean="0"/>
              <a:t>Introductions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en-US" dirty="0" err="1">
                <a:solidFill>
                  <a:schemeClr val="accent4">
                    <a:lumMod val="75000"/>
                  </a:schemeClr>
                </a:solidFill>
              </a:rPr>
              <a:t>Mezuniyet</a:t>
            </a:r>
            <a:r>
              <a:rPr lang="en-US" dirty="0">
                <a:solidFill>
                  <a:schemeClr val="accent4">
                    <a:lumMod val="75000"/>
                  </a:schemeClr>
                </a:solidFill>
              </a:rPr>
              <a:t> </a:t>
            </a:r>
            <a:r>
              <a:rPr lang="en-US" dirty="0" err="1">
                <a:solidFill>
                  <a:schemeClr val="accent4">
                    <a:lumMod val="75000"/>
                  </a:schemeClr>
                </a:solidFill>
              </a:rPr>
              <a:t>Tezi</a:t>
            </a:r>
            <a:endParaRPr lang="en-US" dirty="0"/>
          </a:p>
        </p:txBody>
      </p:sp>
      <p:sp>
        <p:nvSpPr>
          <p:cNvPr id="3" name="2 İçerik Yer Tutucusu"/>
          <p:cNvSpPr>
            <a:spLocks noGrp="1"/>
          </p:cNvSpPr>
          <p:nvPr>
            <p:ph idx="1"/>
          </p:nvPr>
        </p:nvSpPr>
        <p:spPr/>
        <p:txBody>
          <a:bodyPr>
            <a:normAutofit/>
          </a:bodyPr>
          <a:lstStyle/>
          <a:p>
            <a:r>
              <a:rPr lang="en-US" dirty="0" smtClean="0"/>
              <a:t>INTRODUCTIONS</a:t>
            </a:r>
          </a:p>
          <a:p>
            <a:r>
              <a:rPr lang="en-US" dirty="0" smtClean="0"/>
              <a:t>Introduction might be the most important part of the essay in one respect: it is your first contact with the audience and you for sure would like to make an impression on her/him during the first encounter. If your introduction is ordinary, in real life situations the reader simply stops reading.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en-US" dirty="0" err="1">
                <a:solidFill>
                  <a:schemeClr val="accent4">
                    <a:lumMod val="75000"/>
                  </a:schemeClr>
                </a:solidFill>
              </a:rPr>
              <a:t>Mezuniyet</a:t>
            </a:r>
            <a:r>
              <a:rPr lang="en-US" dirty="0">
                <a:solidFill>
                  <a:schemeClr val="accent4">
                    <a:lumMod val="75000"/>
                  </a:schemeClr>
                </a:solidFill>
              </a:rPr>
              <a:t> </a:t>
            </a:r>
            <a:r>
              <a:rPr lang="en-US" dirty="0" err="1">
                <a:solidFill>
                  <a:schemeClr val="accent4">
                    <a:lumMod val="75000"/>
                  </a:schemeClr>
                </a:solidFill>
              </a:rPr>
              <a:t>Tezi</a:t>
            </a:r>
            <a:endParaRPr lang="en-US" dirty="0"/>
          </a:p>
        </p:txBody>
      </p:sp>
      <p:sp>
        <p:nvSpPr>
          <p:cNvPr id="3" name="2 İçerik Yer Tutucusu"/>
          <p:cNvSpPr>
            <a:spLocks noGrp="1"/>
          </p:cNvSpPr>
          <p:nvPr>
            <p:ph idx="1"/>
          </p:nvPr>
        </p:nvSpPr>
        <p:spPr/>
        <p:txBody>
          <a:bodyPr/>
          <a:lstStyle/>
          <a:p>
            <a:r>
              <a:rPr lang="en-US" dirty="0" smtClean="0"/>
              <a:t>You need to give the reader a reason to read your essay in the opening of your essay. In that respect introduction is the most important part of the essay. Now consider the general ways of getting the attention of the audience. What can you do in the introduction other than starting with a general statement?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en-US" dirty="0" err="1">
                <a:solidFill>
                  <a:schemeClr val="accent4">
                    <a:lumMod val="75000"/>
                  </a:schemeClr>
                </a:solidFill>
              </a:rPr>
              <a:t>Mezuniyet</a:t>
            </a:r>
            <a:r>
              <a:rPr lang="en-US" dirty="0">
                <a:solidFill>
                  <a:schemeClr val="accent4">
                    <a:lumMod val="75000"/>
                  </a:schemeClr>
                </a:solidFill>
              </a:rPr>
              <a:t> </a:t>
            </a:r>
            <a:r>
              <a:rPr lang="en-US" dirty="0" err="1">
                <a:solidFill>
                  <a:schemeClr val="accent4">
                    <a:lumMod val="75000"/>
                  </a:schemeClr>
                </a:solidFill>
              </a:rPr>
              <a:t>Tezi</a:t>
            </a:r>
            <a:endParaRPr lang="en-US" dirty="0"/>
          </a:p>
        </p:txBody>
      </p:sp>
      <p:sp>
        <p:nvSpPr>
          <p:cNvPr id="3" name="2 İçerik Yer Tutucusu"/>
          <p:cNvSpPr>
            <a:spLocks noGrp="1"/>
          </p:cNvSpPr>
          <p:nvPr>
            <p:ph idx="1"/>
          </p:nvPr>
        </p:nvSpPr>
        <p:spPr/>
        <p:txBody>
          <a:bodyPr>
            <a:normAutofit/>
          </a:bodyPr>
          <a:lstStyle/>
          <a:p>
            <a:r>
              <a:rPr lang="en-US" dirty="0" smtClean="0"/>
              <a:t>There are some ways to start your essay. The most common way, and therefore the one you should avoid, is starting with a general statement such as “Human beings have always lived in communities”. Or “history has witnessed the foundation and fall of many civilizations”. Although these statements are okay by themselves, please find more interesting introductions.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US" dirty="0" smtClean="0"/>
              <a:t>Starting with a startling statement or attacking a common opinion is a good way to get the attention. </a:t>
            </a:r>
          </a:p>
          <a:p>
            <a:r>
              <a:rPr lang="en-US" dirty="0" smtClean="0"/>
              <a:t>You can also start with a rhetorical question. Make sure that the question is rhetorical.</a:t>
            </a:r>
          </a:p>
          <a:p>
            <a:r>
              <a:rPr lang="en-US" dirty="0" smtClean="0"/>
              <a:t>A joke, an anecdote or a very brief case study might be a good start depending on its relevance to your topic.</a:t>
            </a:r>
          </a:p>
          <a:p>
            <a:endParaRPr lang="en-US" dirty="0"/>
          </a:p>
        </p:txBody>
      </p:sp>
      <p:sp>
        <p:nvSpPr>
          <p:cNvPr id="6" name="1 Başlık"/>
          <p:cNvSpPr txBox="1">
            <a:spLocks/>
          </p:cNvSpPr>
          <p:nvPr/>
        </p:nvSpPr>
        <p:spPr>
          <a:xfrm>
            <a:off x="3203848" y="0"/>
            <a:ext cx="8229600" cy="8367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err="1" smtClean="0">
                <a:solidFill>
                  <a:schemeClr val="accent4">
                    <a:lumMod val="75000"/>
                  </a:schemeClr>
                </a:solidFill>
              </a:rPr>
              <a:t>Mezuniyet</a:t>
            </a:r>
            <a:r>
              <a:rPr lang="en-US" dirty="0" smtClean="0">
                <a:solidFill>
                  <a:schemeClr val="accent4">
                    <a:lumMod val="75000"/>
                  </a:schemeClr>
                </a:solidFill>
              </a:rPr>
              <a:t> </a:t>
            </a:r>
            <a:r>
              <a:rPr lang="en-US" dirty="0" err="1" smtClean="0">
                <a:solidFill>
                  <a:schemeClr val="accent4">
                    <a:lumMod val="75000"/>
                  </a:schemeClr>
                </a:solidFill>
              </a:rPr>
              <a:t>Tezi</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en-US" dirty="0" err="1" smtClean="0">
                <a:solidFill>
                  <a:schemeClr val="accent4">
                    <a:lumMod val="75000"/>
                  </a:schemeClr>
                </a:solidFill>
              </a:rPr>
              <a:t>Mezuniyet</a:t>
            </a:r>
            <a:r>
              <a:rPr lang="en-US" dirty="0" smtClean="0">
                <a:solidFill>
                  <a:schemeClr val="accent4">
                    <a:lumMod val="75000"/>
                  </a:schemeClr>
                </a:solidFill>
              </a:rPr>
              <a:t> </a:t>
            </a:r>
            <a:r>
              <a:rPr lang="en-US" dirty="0" err="1" smtClean="0">
                <a:solidFill>
                  <a:schemeClr val="accent4">
                    <a:lumMod val="75000"/>
                  </a:schemeClr>
                </a:solidFill>
              </a:rPr>
              <a:t>Tezi</a:t>
            </a:r>
            <a:endParaRPr lang="en-US" dirty="0"/>
          </a:p>
        </p:txBody>
      </p:sp>
      <p:sp>
        <p:nvSpPr>
          <p:cNvPr id="3" name="2 İçerik Yer Tutucusu"/>
          <p:cNvSpPr>
            <a:spLocks noGrp="1"/>
          </p:cNvSpPr>
          <p:nvPr>
            <p:ph idx="1"/>
          </p:nvPr>
        </p:nvSpPr>
        <p:spPr/>
        <p:txBody>
          <a:bodyPr>
            <a:normAutofit lnSpcReduction="10000"/>
          </a:bodyPr>
          <a:lstStyle/>
          <a:p>
            <a:r>
              <a:rPr lang="en-US" dirty="0" smtClean="0"/>
              <a:t>Quotes, which are very easy to find and numerous thanks to the internet, can be used as good openers.</a:t>
            </a:r>
          </a:p>
          <a:p>
            <a:r>
              <a:rPr lang="en-US" dirty="0" smtClean="0"/>
              <a:t>One or more of the stated strategies might be used as long as you have an interesting start.</a:t>
            </a:r>
          </a:p>
          <a:p>
            <a:r>
              <a:rPr lang="en-US" dirty="0" smtClean="0"/>
              <a:t>Please keep in mind: if you do not give the reader a good reason to read your essay, s/he can move on to the next piece in an instant, as we do while zapping </a:t>
            </a:r>
            <a:r>
              <a:rPr lang="en-US" dirty="0" smtClean="0">
                <a:sym typeface="Wingdings" pitchFamily="2" charset="2"/>
              </a:rPr>
              <a:t></a:t>
            </a:r>
            <a:r>
              <a:rPr lang="en-US" dirty="0" smtClean="0"/>
              <a:t>  </a:t>
            </a:r>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336</Words>
  <Application>Microsoft Office PowerPoint</Application>
  <PresentationFormat>On-screen Show (4:3)</PresentationFormat>
  <Paragraphs>17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Ofis Teması</vt:lpstr>
      <vt:lpstr>AKE 498 Mezuniyet Tezi</vt:lpstr>
      <vt:lpstr>Mezuniyet Tezi</vt:lpstr>
      <vt:lpstr>Mezuniyet Tezi</vt:lpstr>
      <vt:lpstr>Mezuniyet Tezi</vt:lpstr>
      <vt:lpstr>PowerPoint Presentation</vt:lpstr>
      <vt:lpstr>Mezuniyet Tezi</vt:lpstr>
    </vt:vector>
  </TitlesOfParts>
  <Company>Private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Sotiris</cp:lastModifiedBy>
  <cp:revision>12</cp:revision>
  <dcterms:created xsi:type="dcterms:W3CDTF">2020-03-04T20:45:23Z</dcterms:created>
  <dcterms:modified xsi:type="dcterms:W3CDTF">2020-05-07T12:08:12Z</dcterms:modified>
</cp:coreProperties>
</file>