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02" autoAdjust="0"/>
  </p:normalViewPr>
  <p:slideViewPr>
    <p:cSldViewPr>
      <p:cViewPr varScale="1">
        <p:scale>
          <a:sx n="99" d="100"/>
          <a:sy n="99" d="100"/>
        </p:scale>
        <p:origin x="-19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4644B-93F0-4FC5-8CA2-AAC40B325C57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26C18-6DAC-4819-AF23-1BC4D0A4CAD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26C18-6DAC-4819-AF23-1BC4D0A4CAD8}" type="slidenum">
              <a:rPr lang="tr-TR" smtClean="0"/>
              <a:t>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C9DC-1424-416E-9B9B-A3091D3B3226}" type="datetimeFigureOut">
              <a:rPr lang="tr-TR" smtClean="0"/>
              <a:pPr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6702-0C3A-427D-8DA6-47C5402BFD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C9DC-1424-416E-9B9B-A3091D3B3226}" type="datetimeFigureOut">
              <a:rPr lang="tr-TR" smtClean="0"/>
              <a:pPr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6702-0C3A-427D-8DA6-47C5402BFD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C9DC-1424-416E-9B9B-A3091D3B3226}" type="datetimeFigureOut">
              <a:rPr lang="tr-TR" smtClean="0"/>
              <a:pPr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6702-0C3A-427D-8DA6-47C5402BFD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C9DC-1424-416E-9B9B-A3091D3B3226}" type="datetimeFigureOut">
              <a:rPr lang="tr-TR" smtClean="0"/>
              <a:pPr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6702-0C3A-427D-8DA6-47C5402BFD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C9DC-1424-416E-9B9B-A3091D3B3226}" type="datetimeFigureOut">
              <a:rPr lang="tr-TR" smtClean="0"/>
              <a:pPr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6702-0C3A-427D-8DA6-47C5402BFD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C9DC-1424-416E-9B9B-A3091D3B3226}" type="datetimeFigureOut">
              <a:rPr lang="tr-TR" smtClean="0"/>
              <a:pPr/>
              <a:t>09.03.2017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6702-0C3A-427D-8DA6-47C5402BFD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C9DC-1424-416E-9B9B-A3091D3B3226}" type="datetimeFigureOut">
              <a:rPr lang="tr-TR" smtClean="0"/>
              <a:pPr/>
              <a:t>09.03.2017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6702-0C3A-427D-8DA6-47C5402BFD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C9DC-1424-416E-9B9B-A3091D3B3226}" type="datetimeFigureOut">
              <a:rPr lang="tr-TR" smtClean="0"/>
              <a:pPr/>
              <a:t>09.03.2017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6702-0C3A-427D-8DA6-47C5402BFD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C9DC-1424-416E-9B9B-A3091D3B3226}" type="datetimeFigureOut">
              <a:rPr lang="tr-TR" smtClean="0"/>
              <a:pPr/>
              <a:t>09.03.2017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6702-0C3A-427D-8DA6-47C5402BFD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C9DC-1424-416E-9B9B-A3091D3B3226}" type="datetimeFigureOut">
              <a:rPr lang="tr-TR" smtClean="0"/>
              <a:pPr/>
              <a:t>09.03.2017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6702-0C3A-427D-8DA6-47C5402BFD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C9DC-1424-416E-9B9B-A3091D3B3226}" type="datetimeFigureOut">
              <a:rPr lang="tr-TR" smtClean="0"/>
              <a:pPr/>
              <a:t>09.03.2017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6702-0C3A-427D-8DA6-47C5402BFD0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C9DC-1424-416E-9B9B-A3091D3B3226}" type="datetimeFigureOut">
              <a:rPr lang="tr-TR" smtClean="0"/>
              <a:pPr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96702-0C3A-427D-8DA6-47C5402BFD0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Hafta2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</a:rPr>
              <a:t>D</a:t>
            </a:r>
            <a:r>
              <a:rPr lang="tr-TR" dirty="0" err="1" smtClean="0">
                <a:solidFill>
                  <a:schemeClr val="tx1"/>
                </a:solidFill>
              </a:rPr>
              <a:t>eterministik</a:t>
            </a:r>
            <a:r>
              <a:rPr lang="tr-TR" dirty="0" smtClean="0">
                <a:solidFill>
                  <a:schemeClr val="tx1"/>
                </a:solidFill>
              </a:rPr>
              <a:t> ve </a:t>
            </a:r>
            <a:r>
              <a:rPr lang="tr-TR" dirty="0" err="1" smtClean="0">
                <a:solidFill>
                  <a:schemeClr val="tx1"/>
                </a:solidFill>
              </a:rPr>
              <a:t>deterministik</a:t>
            </a:r>
            <a:r>
              <a:rPr lang="tr-TR" dirty="0" smtClean="0">
                <a:solidFill>
                  <a:schemeClr val="tx1"/>
                </a:solidFill>
              </a:rPr>
              <a:t> olmayan sonlu </a:t>
            </a:r>
            <a:r>
              <a:rPr lang="tr-TR" dirty="0" err="1" smtClean="0">
                <a:solidFill>
                  <a:schemeClr val="tx1"/>
                </a:solidFill>
              </a:rPr>
              <a:t>otomatalar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1979712" y="609329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80920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1403648" y="594928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80920" cy="59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763688" y="6211669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0013"/>
            <a:ext cx="8712968" cy="577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115616" y="609329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60444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547664" y="5805264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6672"/>
            <a:ext cx="8229600" cy="500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763688" y="479715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587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475656" y="602128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568952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835696" y="587727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777061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619672" y="573325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77475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0672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067695" y="3244334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BLM364 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1763688" y="602128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8892480" cy="645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979712" y="587727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r>
              <a:rPr lang="tr-TR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8136904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691680" y="6211669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1256"/>
            <a:ext cx="7848872" cy="58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88640"/>
            <a:ext cx="9144000" cy="59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619672" y="616530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100392" cy="555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403648" y="609329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1547664" y="621166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52928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136904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1619672" y="602128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763688" y="6211669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BLM364 Otomata teorisi   Prof. Dr. İman </a:t>
            </a:r>
            <a:r>
              <a:rPr lang="tr-TR" dirty="0" err="1" smtClean="0"/>
              <a:t>Askerbeyli</a:t>
            </a:r>
            <a:endParaRPr lang="tr-T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80920" cy="59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162</Words>
  <Application>Microsoft Office PowerPoint</Application>
  <PresentationFormat>Ekran Gösterisi (4:3)</PresentationFormat>
  <Paragraphs>21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Hafta2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Hafta2</dc:title>
  <dc:creator>frk</dc:creator>
  <cp:lastModifiedBy>frk</cp:lastModifiedBy>
  <cp:revision>18</cp:revision>
  <dcterms:created xsi:type="dcterms:W3CDTF">2017-03-08T12:24:41Z</dcterms:created>
  <dcterms:modified xsi:type="dcterms:W3CDTF">2017-03-09T14:07:41Z</dcterms:modified>
</cp:coreProperties>
</file>