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422 MODERN HİNT EDEBİYATI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5.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BENGAL EDEBİYATI II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Bibhuti</a:t>
            </a:r>
            <a:r>
              <a:rPr lang="tr-TR" dirty="0"/>
              <a:t> </a:t>
            </a:r>
            <a:r>
              <a:rPr lang="tr-TR" dirty="0" err="1"/>
              <a:t>Bhushan</a:t>
            </a:r>
            <a:r>
              <a:rPr lang="tr-TR" dirty="0"/>
              <a:t> </a:t>
            </a:r>
            <a:r>
              <a:rPr lang="tr-TR" dirty="0" err="1"/>
              <a:t>Banerci</a:t>
            </a:r>
            <a:r>
              <a:rPr lang="tr-TR" dirty="0"/>
              <a:t> (1898-1950), "</a:t>
            </a:r>
            <a:r>
              <a:rPr lang="tr-TR" dirty="0" err="1"/>
              <a:t>Pater</a:t>
            </a:r>
            <a:r>
              <a:rPr lang="tr-TR" dirty="0"/>
              <a:t> </a:t>
            </a:r>
            <a:r>
              <a:rPr lang="tr-TR" dirty="0" err="1"/>
              <a:t>Pançali</a:t>
            </a:r>
            <a:r>
              <a:rPr lang="tr-TR" dirty="0"/>
              <a:t>" adlı romanıyla ünlüdür. Bu roman Türkçeye "Bir Yoldur Uzar Gider" adıyla Attila Tokatlı tarafından çevrilmiştir (1973). Bu roman ve yazarın </a:t>
            </a:r>
            <a:r>
              <a:rPr lang="tr-TR" dirty="0" err="1"/>
              <a:t>Aparacita</a:t>
            </a:r>
            <a:r>
              <a:rPr lang="tr-TR" dirty="0"/>
              <a:t> adlı bir başka romanı, </a:t>
            </a:r>
            <a:r>
              <a:rPr lang="tr-TR" dirty="0" err="1"/>
              <a:t>Satyacit</a:t>
            </a:r>
            <a:r>
              <a:rPr lang="tr-TR" dirty="0"/>
              <a:t> Ray tarafından sinemaya aktarılmıştır.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Tarasankar</a:t>
            </a:r>
            <a:r>
              <a:rPr lang="tr-TR" dirty="0"/>
              <a:t> </a:t>
            </a:r>
            <a:r>
              <a:rPr lang="tr-TR" dirty="0" err="1"/>
              <a:t>Bandopadhyay</a:t>
            </a:r>
            <a:r>
              <a:rPr lang="tr-TR" dirty="0"/>
              <a:t> (1898-1971), </a:t>
            </a:r>
            <a:r>
              <a:rPr lang="tr-TR" dirty="0" err="1"/>
              <a:t>Cibananda</a:t>
            </a:r>
            <a:r>
              <a:rPr lang="tr-TR" dirty="0"/>
              <a:t> </a:t>
            </a:r>
            <a:r>
              <a:rPr lang="tr-TR" dirty="0" err="1"/>
              <a:t>Das</a:t>
            </a:r>
            <a:r>
              <a:rPr lang="tr-TR" dirty="0"/>
              <a:t> (1899-1954), </a:t>
            </a:r>
            <a:r>
              <a:rPr lang="tr-TR" dirty="0" err="1"/>
              <a:t>Banapool</a:t>
            </a:r>
            <a:r>
              <a:rPr lang="tr-TR" dirty="0"/>
              <a:t> (1899-1979), </a:t>
            </a:r>
            <a:r>
              <a:rPr lang="tr-TR" dirty="0" err="1"/>
              <a:t>Manik</a:t>
            </a:r>
            <a:r>
              <a:rPr lang="tr-TR" dirty="0"/>
              <a:t> </a:t>
            </a:r>
            <a:r>
              <a:rPr lang="tr-TR" dirty="0" err="1"/>
              <a:t>Banerci</a:t>
            </a:r>
            <a:r>
              <a:rPr lang="tr-TR" dirty="0"/>
              <a:t> (1908-1956), </a:t>
            </a:r>
            <a:r>
              <a:rPr lang="tr-TR" dirty="0" err="1"/>
              <a:t>Ashapurna</a:t>
            </a:r>
            <a:r>
              <a:rPr lang="tr-TR" dirty="0"/>
              <a:t> Devi (1909-1995), </a:t>
            </a:r>
            <a:r>
              <a:rPr lang="tr-TR" dirty="0" err="1"/>
              <a:t>Bishnu</a:t>
            </a:r>
            <a:r>
              <a:rPr lang="tr-TR" dirty="0"/>
              <a:t> </a:t>
            </a:r>
            <a:r>
              <a:rPr lang="tr-TR" dirty="0" err="1"/>
              <a:t>Dey</a:t>
            </a:r>
            <a:r>
              <a:rPr lang="tr-TR" dirty="0"/>
              <a:t> (1909-1982), </a:t>
            </a:r>
            <a:r>
              <a:rPr lang="tr-TR" dirty="0" err="1"/>
              <a:t>Samaresh</a:t>
            </a:r>
            <a:r>
              <a:rPr lang="tr-TR" dirty="0"/>
              <a:t> </a:t>
            </a:r>
            <a:r>
              <a:rPr lang="tr-TR" dirty="0" err="1"/>
              <a:t>Basu</a:t>
            </a:r>
            <a:r>
              <a:rPr lang="tr-TR" dirty="0"/>
              <a:t> da (1924-1988) önemli edebiyatçılardandır.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İşvarçandra</a:t>
            </a:r>
            <a:r>
              <a:rPr lang="tr-TR" dirty="0"/>
              <a:t> </a:t>
            </a:r>
            <a:r>
              <a:rPr lang="tr-TR" dirty="0" err="1"/>
              <a:t>Vidyasagar</a:t>
            </a:r>
            <a:r>
              <a:rPr lang="tr-TR" dirty="0"/>
              <a:t> (1820-1891), </a:t>
            </a:r>
            <a:r>
              <a:rPr lang="tr-TR" dirty="0" err="1"/>
              <a:t>Piyariçand</a:t>
            </a:r>
            <a:r>
              <a:rPr lang="tr-TR" dirty="0"/>
              <a:t> </a:t>
            </a:r>
            <a:r>
              <a:rPr lang="tr-TR" dirty="0" err="1"/>
              <a:t>Mitra</a:t>
            </a:r>
            <a:r>
              <a:rPr lang="tr-TR" dirty="0"/>
              <a:t> (1814-1883) ve </a:t>
            </a:r>
            <a:r>
              <a:rPr lang="tr-TR" dirty="0" err="1"/>
              <a:t>Akshay</a:t>
            </a:r>
            <a:r>
              <a:rPr lang="tr-TR" dirty="0"/>
              <a:t> </a:t>
            </a:r>
            <a:r>
              <a:rPr lang="tr-TR" dirty="0" err="1"/>
              <a:t>Kumardatta</a:t>
            </a:r>
            <a:r>
              <a:rPr lang="tr-TR" dirty="0"/>
              <a:t> (1820-1886) bu dönemin önemli eğitimci ve edebiyatçılarındandır. </a:t>
            </a:r>
            <a:r>
              <a:rPr lang="tr-TR" dirty="0" err="1"/>
              <a:t>Bankim</a:t>
            </a:r>
            <a:r>
              <a:rPr lang="tr-TR" dirty="0"/>
              <a:t> </a:t>
            </a:r>
            <a:r>
              <a:rPr lang="tr-TR" dirty="0" err="1"/>
              <a:t>Çandra</a:t>
            </a:r>
            <a:r>
              <a:rPr lang="tr-TR" dirty="0"/>
              <a:t> </a:t>
            </a:r>
            <a:r>
              <a:rPr lang="tr-TR" dirty="0" err="1"/>
              <a:t>Çattopadhyay</a:t>
            </a:r>
            <a:r>
              <a:rPr lang="tr-TR" dirty="0"/>
              <a:t> (1838-1894), Bengalce düzyazıda önemli değişiklikler yapmış bir adlardır. Çok çeşitli öyküler ve romanlar yazmıştır. Hindistan'ın ulusal şarkısı "</a:t>
            </a:r>
            <a:r>
              <a:rPr lang="tr-TR" dirty="0" err="1"/>
              <a:t>Bande</a:t>
            </a:r>
            <a:r>
              <a:rPr lang="tr-TR" dirty="0"/>
              <a:t> </a:t>
            </a:r>
            <a:r>
              <a:rPr lang="tr-TR" dirty="0" err="1"/>
              <a:t>Mataram"ı</a:t>
            </a:r>
            <a:r>
              <a:rPr lang="tr-TR" dirty="0"/>
              <a:t> yazan kişi budur. Bir başka önemli isim de </a:t>
            </a:r>
            <a:r>
              <a:rPr lang="tr-TR" dirty="0" err="1"/>
              <a:t>Maikel</a:t>
            </a:r>
            <a:r>
              <a:rPr lang="tr-TR" dirty="0"/>
              <a:t> </a:t>
            </a:r>
            <a:r>
              <a:rPr lang="tr-TR" dirty="0" err="1"/>
              <a:t>Madhusudan</a:t>
            </a:r>
            <a:r>
              <a:rPr lang="tr-TR" dirty="0"/>
              <a:t> </a:t>
            </a:r>
            <a:r>
              <a:rPr lang="tr-TR" dirty="0" err="1"/>
              <a:t>Datta'dır</a:t>
            </a:r>
            <a:r>
              <a:rPr lang="tr-TR" dirty="0"/>
              <a:t> (1824-1873).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Rabindranath</a:t>
            </a:r>
            <a:r>
              <a:rPr lang="tr-TR" dirty="0"/>
              <a:t> </a:t>
            </a:r>
            <a:r>
              <a:rPr lang="tr-TR" dirty="0" err="1"/>
              <a:t>Tagore'a</a:t>
            </a:r>
            <a:r>
              <a:rPr lang="tr-TR" dirty="0"/>
              <a:t> kadar bazı önemli adlar şöyledir: Raca </a:t>
            </a:r>
            <a:r>
              <a:rPr lang="tr-TR" dirty="0" err="1"/>
              <a:t>Racendralal</a:t>
            </a:r>
            <a:r>
              <a:rPr lang="tr-TR" dirty="0"/>
              <a:t> </a:t>
            </a:r>
            <a:r>
              <a:rPr lang="tr-TR" dirty="0" err="1"/>
              <a:t>Mitra</a:t>
            </a:r>
            <a:r>
              <a:rPr lang="tr-TR" dirty="0"/>
              <a:t> (1822-1891), </a:t>
            </a:r>
            <a:r>
              <a:rPr lang="tr-TR" dirty="0" err="1"/>
              <a:t>Bhudeva</a:t>
            </a:r>
            <a:r>
              <a:rPr lang="tr-TR" dirty="0"/>
              <a:t> </a:t>
            </a:r>
            <a:r>
              <a:rPr lang="tr-TR" dirty="0" err="1"/>
              <a:t>Mukhopadhyaya</a:t>
            </a:r>
            <a:r>
              <a:rPr lang="tr-TR" dirty="0"/>
              <a:t> (1825-1894), </a:t>
            </a:r>
            <a:r>
              <a:rPr lang="tr-TR" dirty="0" err="1"/>
              <a:t>Kaliprasanna</a:t>
            </a:r>
            <a:r>
              <a:rPr lang="tr-TR" dirty="0"/>
              <a:t> </a:t>
            </a:r>
            <a:r>
              <a:rPr lang="tr-TR" dirty="0" err="1"/>
              <a:t>Simha</a:t>
            </a:r>
            <a:r>
              <a:rPr lang="tr-TR" dirty="0"/>
              <a:t> (1845-1870), </a:t>
            </a:r>
            <a:r>
              <a:rPr lang="tr-TR" dirty="0" err="1"/>
              <a:t>Virarilal</a:t>
            </a:r>
            <a:r>
              <a:rPr lang="tr-TR" dirty="0"/>
              <a:t> </a:t>
            </a:r>
            <a:r>
              <a:rPr lang="tr-TR" dirty="0" err="1"/>
              <a:t>Çakravarti</a:t>
            </a:r>
            <a:r>
              <a:rPr lang="tr-TR" dirty="0"/>
              <a:t> (1835-1894), </a:t>
            </a:r>
            <a:r>
              <a:rPr lang="tr-TR" dirty="0" err="1"/>
              <a:t>Hemaçandra</a:t>
            </a:r>
            <a:r>
              <a:rPr lang="tr-TR" dirty="0"/>
              <a:t> </a:t>
            </a:r>
            <a:r>
              <a:rPr lang="tr-TR" dirty="0" err="1"/>
              <a:t>Vandopadhyaya</a:t>
            </a:r>
            <a:r>
              <a:rPr lang="tr-TR" dirty="0"/>
              <a:t> (1838-1903),  </a:t>
            </a:r>
            <a:r>
              <a:rPr lang="tr-TR" dirty="0" err="1"/>
              <a:t>Navinçandra</a:t>
            </a:r>
            <a:r>
              <a:rPr lang="tr-TR" dirty="0"/>
              <a:t> Sen (1847-1909),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Rac</a:t>
            </a:r>
            <a:r>
              <a:rPr lang="tr-TR" dirty="0"/>
              <a:t> </a:t>
            </a:r>
            <a:r>
              <a:rPr lang="tr-TR" dirty="0" err="1"/>
              <a:t>Krishna</a:t>
            </a:r>
            <a:r>
              <a:rPr lang="tr-TR" dirty="0"/>
              <a:t> Ray (1849-1894), </a:t>
            </a:r>
            <a:r>
              <a:rPr lang="tr-TR" dirty="0" err="1"/>
              <a:t>Dvicendranath</a:t>
            </a:r>
            <a:r>
              <a:rPr lang="tr-TR" dirty="0"/>
              <a:t> </a:t>
            </a:r>
            <a:r>
              <a:rPr lang="tr-TR" dirty="0" err="1"/>
              <a:t>Thakur</a:t>
            </a:r>
            <a:r>
              <a:rPr lang="tr-TR" dirty="0"/>
              <a:t> (1840-1926), </a:t>
            </a:r>
            <a:r>
              <a:rPr lang="tr-TR" dirty="0" err="1"/>
              <a:t>Cyotirindranath</a:t>
            </a:r>
            <a:r>
              <a:rPr lang="tr-TR" dirty="0"/>
              <a:t> </a:t>
            </a:r>
            <a:r>
              <a:rPr lang="tr-TR" dirty="0" err="1"/>
              <a:t>Tagore</a:t>
            </a:r>
            <a:r>
              <a:rPr lang="tr-TR" dirty="0"/>
              <a:t> (1848-1925), </a:t>
            </a:r>
            <a:r>
              <a:rPr lang="tr-TR" dirty="0" err="1"/>
              <a:t>Romesh</a:t>
            </a:r>
            <a:r>
              <a:rPr lang="tr-TR" dirty="0"/>
              <a:t> </a:t>
            </a:r>
            <a:r>
              <a:rPr lang="tr-TR" dirty="0" err="1"/>
              <a:t>Çunder</a:t>
            </a:r>
            <a:r>
              <a:rPr lang="tr-TR" dirty="0"/>
              <a:t> </a:t>
            </a:r>
            <a:r>
              <a:rPr lang="tr-TR" dirty="0" err="1"/>
              <a:t>Dutt</a:t>
            </a:r>
            <a:r>
              <a:rPr lang="tr-TR" dirty="0"/>
              <a:t> (1848-1909), </a:t>
            </a:r>
            <a:r>
              <a:rPr lang="tr-TR" dirty="0" err="1"/>
              <a:t>Girişçandra</a:t>
            </a:r>
            <a:r>
              <a:rPr lang="tr-TR" dirty="0"/>
              <a:t> </a:t>
            </a:r>
            <a:r>
              <a:rPr lang="tr-TR" dirty="0" err="1"/>
              <a:t>Ghosh</a:t>
            </a:r>
            <a:r>
              <a:rPr lang="tr-TR" dirty="0"/>
              <a:t> (1844-1911), </a:t>
            </a:r>
            <a:r>
              <a:rPr lang="tr-TR" dirty="0" err="1"/>
              <a:t>Amritalal</a:t>
            </a:r>
            <a:r>
              <a:rPr lang="tr-TR" dirty="0"/>
              <a:t> </a:t>
            </a:r>
            <a:r>
              <a:rPr lang="tr-TR" dirty="0" err="1"/>
              <a:t>Bose</a:t>
            </a:r>
            <a:r>
              <a:rPr lang="tr-TR" dirty="0"/>
              <a:t> (1853-1929), </a:t>
            </a:r>
            <a:r>
              <a:rPr lang="tr-TR" dirty="0" err="1"/>
              <a:t>Hariprasad</a:t>
            </a:r>
            <a:r>
              <a:rPr lang="tr-TR" dirty="0"/>
              <a:t> </a:t>
            </a:r>
            <a:r>
              <a:rPr lang="tr-TR" dirty="0" err="1"/>
              <a:t>Şastri</a:t>
            </a:r>
            <a:r>
              <a:rPr lang="tr-TR" dirty="0"/>
              <a:t> (1853-1931).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Sadece </a:t>
            </a:r>
            <a:r>
              <a:rPr lang="tr-TR" dirty="0" err="1"/>
              <a:t>Bengal</a:t>
            </a:r>
            <a:r>
              <a:rPr lang="tr-TR" dirty="0"/>
              <a:t> edebiyatına değil, dünya edebiyatına da çok önemli katkılarda bulunmuş olan </a:t>
            </a:r>
            <a:r>
              <a:rPr lang="tr-TR" dirty="0" err="1"/>
              <a:t>Rabindranath</a:t>
            </a:r>
            <a:r>
              <a:rPr lang="tr-TR" dirty="0"/>
              <a:t> </a:t>
            </a:r>
            <a:r>
              <a:rPr lang="tr-TR" dirty="0" err="1"/>
              <a:t>Tagore</a:t>
            </a:r>
            <a:r>
              <a:rPr lang="tr-TR" dirty="0"/>
              <a:t> (1861-1941) pek çok roman, kısa öyküler, oyun ve şiir yazmıştır.  </a:t>
            </a:r>
            <a:r>
              <a:rPr lang="tr-TR" dirty="0" err="1"/>
              <a:t>Gitancali</a:t>
            </a:r>
            <a:r>
              <a:rPr lang="tr-TR" dirty="0"/>
              <a:t> adlı eseriyle 1913 yılında Nobel ödülü kazanmıştır.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 eser Türkçeye İbrahim </a:t>
            </a:r>
            <a:r>
              <a:rPr lang="tr-TR" dirty="0" err="1"/>
              <a:t>Hoyi</a:t>
            </a:r>
            <a:r>
              <a:rPr lang="tr-TR" dirty="0"/>
              <a:t> (1944) tarafından, Cengiz </a:t>
            </a:r>
            <a:r>
              <a:rPr lang="tr-TR" dirty="0" err="1"/>
              <a:t>Durkan</a:t>
            </a:r>
            <a:r>
              <a:rPr lang="tr-TR" dirty="0"/>
              <a:t> tarafından ve Türkiye Cumhuriyeti'nde başbakanlık yapmış olan sayın Bülent Ecevit tarafından çevrilmiş ve bu son çeviri 1999 yılında Hindistan Büyükelçiliği tarafından Ankara'da basılmıştır. </a:t>
            </a:r>
            <a:r>
              <a:rPr lang="tr-TR" dirty="0" err="1"/>
              <a:t>Tagore'un</a:t>
            </a:r>
            <a:r>
              <a:rPr lang="tr-TR" dirty="0"/>
              <a:t> romanlarından </a:t>
            </a:r>
            <a:r>
              <a:rPr lang="tr-TR" dirty="0" err="1"/>
              <a:t>Gora</a:t>
            </a:r>
            <a:r>
              <a:rPr lang="tr-TR" dirty="0"/>
              <a:t> da Türkçeye kazandırılmıştır. Ateşböcekleri adlı eseri Rasih Güven Türkçeye aktarmıştır.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Tagore</a:t>
            </a:r>
            <a:r>
              <a:rPr lang="tr-TR" dirty="0"/>
              <a:t> Türkiye'de de çok bilinen ve sevilerek okunan bir edebiyatçı olmuştur. Ülkü Tamer'in 2001 yılında "</a:t>
            </a:r>
            <a:r>
              <a:rPr lang="tr-TR" dirty="0" err="1"/>
              <a:t>Tagore</a:t>
            </a:r>
            <a:r>
              <a:rPr lang="tr-TR" dirty="0"/>
              <a:t>-Profil" adında bir kitabı yayımlanmıştır. Hindistan'ın ulusal marşı "Cana Gana Mana" da </a:t>
            </a:r>
            <a:r>
              <a:rPr lang="tr-TR" dirty="0" err="1"/>
              <a:t>Rabindranath</a:t>
            </a:r>
            <a:r>
              <a:rPr lang="tr-TR" dirty="0"/>
              <a:t> </a:t>
            </a:r>
            <a:r>
              <a:rPr lang="tr-TR" dirty="0" err="1"/>
              <a:t>Tagore</a:t>
            </a:r>
            <a:r>
              <a:rPr lang="tr-TR" dirty="0"/>
              <a:t> tarafından yazılmıştır.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Tagore'un</a:t>
            </a:r>
            <a:r>
              <a:rPr lang="tr-TR" dirty="0"/>
              <a:t> çağdaşı Sarat </a:t>
            </a:r>
            <a:r>
              <a:rPr lang="tr-TR" dirty="0" err="1"/>
              <a:t>Çandra</a:t>
            </a:r>
            <a:r>
              <a:rPr lang="tr-TR" dirty="0"/>
              <a:t> </a:t>
            </a:r>
            <a:r>
              <a:rPr lang="tr-TR" dirty="0" err="1"/>
              <a:t>Çattopadhyay</a:t>
            </a:r>
            <a:r>
              <a:rPr lang="tr-TR" dirty="0"/>
              <a:t> (1876-1938), halkın hoşlanacağı tarzda eserler yazdı. Çok tutulan bu eserler büyük Hint dillerinin pek çoğuna çevrildi. Bunlardan bazıları </a:t>
            </a:r>
            <a:r>
              <a:rPr lang="tr-TR" dirty="0" err="1"/>
              <a:t>Bada</a:t>
            </a:r>
            <a:r>
              <a:rPr lang="tr-TR" dirty="0"/>
              <a:t> </a:t>
            </a:r>
            <a:r>
              <a:rPr lang="tr-TR" dirty="0" err="1"/>
              <a:t>Didi</a:t>
            </a:r>
            <a:r>
              <a:rPr lang="tr-TR" dirty="0"/>
              <a:t>, </a:t>
            </a:r>
            <a:r>
              <a:rPr lang="tr-TR" dirty="0" err="1"/>
              <a:t>Bindur</a:t>
            </a:r>
            <a:r>
              <a:rPr lang="tr-TR" dirty="0"/>
              <a:t> Çele, </a:t>
            </a:r>
            <a:r>
              <a:rPr lang="tr-TR" dirty="0" err="1"/>
              <a:t>Devdas</a:t>
            </a:r>
            <a:r>
              <a:rPr lang="tr-TR" dirty="0"/>
              <a:t>, </a:t>
            </a:r>
            <a:r>
              <a:rPr lang="tr-TR" dirty="0" err="1"/>
              <a:t>Srikanta'dır</a:t>
            </a:r>
            <a:r>
              <a:rPr lang="tr-TR" dirty="0"/>
              <a:t>. </a:t>
            </a:r>
            <a:r>
              <a:rPr lang="tr-TR" dirty="0" err="1"/>
              <a:t>Sukumar</a:t>
            </a:r>
            <a:r>
              <a:rPr lang="tr-TR" dirty="0"/>
              <a:t> Ray (1887-1923) </a:t>
            </a:r>
            <a:r>
              <a:rPr lang="tr-TR" dirty="0" err="1"/>
              <a:t>Abol</a:t>
            </a:r>
            <a:r>
              <a:rPr lang="tr-TR" dirty="0"/>
              <a:t> </a:t>
            </a:r>
            <a:r>
              <a:rPr lang="tr-TR" dirty="0" err="1"/>
              <a:t>Tobol</a:t>
            </a:r>
            <a:r>
              <a:rPr lang="tr-TR" dirty="0"/>
              <a:t> adlı ünlü eserini yazmıştır.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422 MODERN HİNT EDEBİYATI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Oğlu </a:t>
            </a:r>
            <a:r>
              <a:rPr lang="tr-TR" dirty="0" err="1"/>
              <a:t>Satyacit</a:t>
            </a:r>
            <a:r>
              <a:rPr lang="tr-TR" dirty="0"/>
              <a:t> Ray da, hem ünlü bir film yönetmeni hem de önemli bir yazardır. Kitap ve dergilere resim de yapmıştır. </a:t>
            </a:r>
            <a:r>
              <a:rPr lang="tr-TR" dirty="0" err="1"/>
              <a:t>Kazi</a:t>
            </a:r>
            <a:r>
              <a:rPr lang="tr-TR" dirty="0"/>
              <a:t> </a:t>
            </a:r>
            <a:r>
              <a:rPr lang="tr-TR" dirty="0" err="1"/>
              <a:t>Nazrul</a:t>
            </a:r>
            <a:r>
              <a:rPr lang="tr-TR" dirty="0"/>
              <a:t> İslam (1900-1976) </a:t>
            </a:r>
            <a:r>
              <a:rPr lang="tr-TR" dirty="0" err="1"/>
              <a:t>Bengal'in</a:t>
            </a:r>
            <a:r>
              <a:rPr lang="tr-TR" dirty="0"/>
              <a:t> çok büyük şairlerinden biridir. </a:t>
            </a:r>
            <a:r>
              <a:rPr lang="tr-TR" dirty="0" err="1"/>
              <a:t>Agnivina</a:t>
            </a:r>
            <a:r>
              <a:rPr lang="tr-TR" dirty="0"/>
              <a:t>, </a:t>
            </a:r>
            <a:r>
              <a:rPr lang="tr-TR" dirty="0" err="1"/>
              <a:t>Dolonçampa</a:t>
            </a:r>
            <a:r>
              <a:rPr lang="tr-TR" dirty="0"/>
              <a:t>, </a:t>
            </a:r>
            <a:r>
              <a:rPr lang="tr-TR" dirty="0" err="1"/>
              <a:t>Biser</a:t>
            </a:r>
            <a:r>
              <a:rPr lang="tr-TR" dirty="0"/>
              <a:t> </a:t>
            </a:r>
            <a:r>
              <a:rPr lang="tr-TR" dirty="0" err="1"/>
              <a:t>Bansi</a:t>
            </a:r>
            <a:r>
              <a:rPr lang="tr-TR" dirty="0"/>
              <a:t>, </a:t>
            </a:r>
            <a:r>
              <a:rPr lang="tr-TR" dirty="0" err="1"/>
              <a:t>Puber</a:t>
            </a:r>
            <a:r>
              <a:rPr lang="tr-TR" dirty="0"/>
              <a:t> Hava, </a:t>
            </a:r>
            <a:r>
              <a:rPr lang="tr-TR" dirty="0" err="1"/>
              <a:t>Bulbul</a:t>
            </a:r>
            <a:r>
              <a:rPr lang="tr-TR" dirty="0"/>
              <a:t> adlı eserleri vardır. Ulusçu duygularını çekinmeden yansıttığı için "Asi Şair" lakabıyla adlandırılmıştır.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1362</TotalTime>
  <Words>605</Words>
  <Application>Microsoft Office PowerPoint</Application>
  <PresentationFormat>Ekran Gösterisi (4:3)</PresentationFormat>
  <Paragraphs>28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422 MODERN HİNT EDEBİYATI  5. HAFTA  BENGAL EDEBİYATI II      </vt:lpstr>
      <vt:lpstr>   HİN 422 MODERN HİNT EDEBİYATI</vt:lpstr>
      <vt:lpstr>   HİN 422 MODERN HİNT EDEBİYATI</vt:lpstr>
      <vt:lpstr>  HİN 422 MODERN HİNT EDEBİYATI</vt:lpstr>
      <vt:lpstr>   HİN 422 MODERN HİNT EDEBİYATI</vt:lpstr>
      <vt:lpstr>  HİN 422 MODERN HİNT EDEBİYATI</vt:lpstr>
      <vt:lpstr>   HİN 422 MODERN HİNT EDEBİYATI</vt:lpstr>
      <vt:lpstr>   HİN 422 MODERN HİNT EDEBİYATI</vt:lpstr>
      <vt:lpstr>   HİN 422 MODERN HİNT EDEBİYATI</vt:lpstr>
      <vt:lpstr>   HİN 422 MODERN HİNT EDEBİYATI</vt:lpstr>
      <vt:lpstr>   HİN 422 MODERN HİNT EDEBİYATI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144</cp:revision>
  <dcterms:created xsi:type="dcterms:W3CDTF">2014-11-21T09:52:05Z</dcterms:created>
  <dcterms:modified xsi:type="dcterms:W3CDTF">2020-02-25T19:12:02Z</dcterms:modified>
</cp:coreProperties>
</file>