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0" r:id="rId5"/>
    <p:sldId id="259" r:id="rId6"/>
    <p:sldId id="261"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5046"/>
  </p:normalViewPr>
  <p:slideViewPr>
    <p:cSldViewPr snapToGrid="0">
      <p:cViewPr varScale="1">
        <p:scale>
          <a:sx n="91" d="100"/>
          <a:sy n="91" d="100"/>
        </p:scale>
        <p:origin x="50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C7C97F-8B36-A651-E548-F04D136FBD8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21A28EA-2918-F1EC-285A-1CA0F67AAA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761DB84-E67B-8F77-3A2D-5662726B6910}"/>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D3018FB1-D27C-B108-E331-EC209E65096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7F5C33-A91E-6B41-E503-BFCCD58E6ADB}"/>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3553155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4DB1B3-AADB-7C4E-6A7C-A1EC86FB923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D463595-09CC-77E0-0A97-0845512158C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8F0AC8D-A83B-12C6-7144-0A2FAC38F632}"/>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D2572076-B2C7-52A5-9641-D4F50CCD52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A6C028-F4C7-C233-6100-E8E02A35672C}"/>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625210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9BB57C0-E367-14CB-E0F7-3D86900EBBE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8A1930D-640A-1AC9-B286-418902E29C8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51291A0-609C-77AD-42C0-4A8F98994855}"/>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626623A0-6323-55A6-AE83-CA6C839B82B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8894007-2C9B-FC34-4102-148608456DDB}"/>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179317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9D6D4C-C939-F0F5-7BD2-076B193A676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4AC238-FE54-D89E-F679-2B86DC8607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5DC64A-AF28-076F-DDB9-A39E6BDF1696}"/>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E1854560-2F9A-D104-FFC4-997ACCB6144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EA691ED-96C2-D23F-4236-44214ECD43B6}"/>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3276725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7E62AD-BE5B-578B-C73A-5E8A9C25957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AFD54C7-3BC7-BDE2-F29D-F17BC3B476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5F8017E-427B-B870-B228-AE8DAD93EBC8}"/>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F56BCC66-BD2E-A846-0DDE-DF19C9B720A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5D228A-E686-8B62-E846-94972CA3780C}"/>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2209506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D55909-C024-5104-8BA3-B4BFD25B25C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DFE95E-E1F7-FEA2-7A0A-357D9BFD201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950D946-65D6-7D10-5C27-7F3A84EF878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42E7AE8-68D1-111A-8ABD-2463EE6ADB15}"/>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6" name="Alt Bilgi Yer Tutucusu 5">
            <a:extLst>
              <a:ext uri="{FF2B5EF4-FFF2-40B4-BE49-F238E27FC236}">
                <a16:creationId xmlns:a16="http://schemas.microsoft.com/office/drawing/2014/main" id="{4B066BC9-2EB3-ACC0-31D6-DA6F2F0F5E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15A50D9-E4A3-29FE-5B9F-46226ED32667}"/>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275099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603BE-0349-F671-B25F-86E54B9B2FA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ED9F0EA-8072-CA2D-BC1B-D1360C8B12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89727A9-D33E-2E5F-4F07-580817AFA9B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982FB07-A4A5-CBBE-1B8F-61067E7173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E43C2A0-9D64-2F02-5E47-0E2EF204874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C4A8260-FD36-03B5-2939-62BDBE763C05}"/>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8" name="Alt Bilgi Yer Tutucusu 7">
            <a:extLst>
              <a:ext uri="{FF2B5EF4-FFF2-40B4-BE49-F238E27FC236}">
                <a16:creationId xmlns:a16="http://schemas.microsoft.com/office/drawing/2014/main" id="{44148854-AE98-6853-FC10-650BBBFDE28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1932ECA-E240-4A2A-82D0-9BD61A46696F}"/>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1643003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82AFBD-9AB0-5FA1-F274-BD20C29EE08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54C3595-526B-1FAC-1D70-5FAF6E689FB9}"/>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4" name="Alt Bilgi Yer Tutucusu 3">
            <a:extLst>
              <a:ext uri="{FF2B5EF4-FFF2-40B4-BE49-F238E27FC236}">
                <a16:creationId xmlns:a16="http://schemas.microsoft.com/office/drawing/2014/main" id="{E09AF38B-7683-2EEE-B5C1-8C6E178EBE6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AB69D50-0ECB-1CB7-7FF4-2D0A4AE82A03}"/>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3776654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F56680B-5C00-AB0A-055F-A2859CAE9FAA}"/>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3" name="Alt Bilgi Yer Tutucusu 2">
            <a:extLst>
              <a:ext uri="{FF2B5EF4-FFF2-40B4-BE49-F238E27FC236}">
                <a16:creationId xmlns:a16="http://schemas.microsoft.com/office/drawing/2014/main" id="{A6A3FC33-A500-2713-EB9E-03040F30AFB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C2CEDCE-036A-F99E-18EA-1DF3CEA281B3}"/>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3446085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E405D2-7936-020B-9814-F8C47A46D76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50CF989-58D9-3549-506E-D5F66BC4A0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2401678-3C1D-55CC-1427-B4D17E5A5F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B6012CB-9883-6D64-6A40-56592AE91CF8}"/>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6" name="Alt Bilgi Yer Tutucusu 5">
            <a:extLst>
              <a:ext uri="{FF2B5EF4-FFF2-40B4-BE49-F238E27FC236}">
                <a16:creationId xmlns:a16="http://schemas.microsoft.com/office/drawing/2014/main" id="{0900BEDF-4057-7433-A7CC-E63E5FA19D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11ABAFD-0D58-F499-E58C-A76DC6DB19B5}"/>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1359828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B8D155-25F6-6C2C-7259-CE4693521D1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2357075-454F-9937-77A4-FC61E13023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A115544-7FD4-7E63-2382-2228DB154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62FA595-0A85-9CD8-B2A5-C070D7FEA304}"/>
              </a:ext>
            </a:extLst>
          </p:cNvPr>
          <p:cNvSpPr>
            <a:spLocks noGrp="1"/>
          </p:cNvSpPr>
          <p:nvPr>
            <p:ph type="dt" sz="half" idx="10"/>
          </p:nvPr>
        </p:nvSpPr>
        <p:spPr/>
        <p:txBody>
          <a:bodyPr/>
          <a:lstStyle/>
          <a:p>
            <a:fld id="{5FB1E99A-E652-D041-AB31-71D2145CCD89}" type="datetimeFigureOut">
              <a:rPr lang="tr-TR" smtClean="0"/>
              <a:t>3.11.2023</a:t>
            </a:fld>
            <a:endParaRPr lang="tr-TR"/>
          </a:p>
        </p:txBody>
      </p:sp>
      <p:sp>
        <p:nvSpPr>
          <p:cNvPr id="6" name="Alt Bilgi Yer Tutucusu 5">
            <a:extLst>
              <a:ext uri="{FF2B5EF4-FFF2-40B4-BE49-F238E27FC236}">
                <a16:creationId xmlns:a16="http://schemas.microsoft.com/office/drawing/2014/main" id="{25CF8062-9D3A-4F09-264C-C9CD7335C2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5CAC263-17BF-0697-D08F-24389B51980A}"/>
              </a:ext>
            </a:extLst>
          </p:cNvPr>
          <p:cNvSpPr>
            <a:spLocks noGrp="1"/>
          </p:cNvSpPr>
          <p:nvPr>
            <p:ph type="sldNum" sz="quarter" idx="12"/>
          </p:nvPr>
        </p:nvSpPr>
        <p:spPr/>
        <p:txBody>
          <a:bodyPr/>
          <a:lstStyle/>
          <a:p>
            <a:fld id="{4256DCD6-8D40-3241-B057-9405422D4DB2}" type="slidenum">
              <a:rPr lang="tr-TR" smtClean="0"/>
              <a:t>‹#›</a:t>
            </a:fld>
            <a:endParaRPr lang="tr-TR"/>
          </a:p>
        </p:txBody>
      </p:sp>
    </p:spTree>
    <p:extLst>
      <p:ext uri="{BB962C8B-B14F-4D97-AF65-F5344CB8AC3E}">
        <p14:creationId xmlns:p14="http://schemas.microsoft.com/office/powerpoint/2010/main" val="1708205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B0CB1E6-C175-7DF0-39B3-1DC001857F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834F3A9-7371-EA99-1FEA-845117C41D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A336A6-B8D9-6744-F043-23FBD616ED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1E99A-E652-D041-AB31-71D2145CCD89}" type="datetimeFigureOut">
              <a:rPr lang="tr-TR" smtClean="0"/>
              <a:t>3.11.2023</a:t>
            </a:fld>
            <a:endParaRPr lang="tr-TR"/>
          </a:p>
        </p:txBody>
      </p:sp>
      <p:sp>
        <p:nvSpPr>
          <p:cNvPr id="5" name="Alt Bilgi Yer Tutucusu 4">
            <a:extLst>
              <a:ext uri="{FF2B5EF4-FFF2-40B4-BE49-F238E27FC236}">
                <a16:creationId xmlns:a16="http://schemas.microsoft.com/office/drawing/2014/main" id="{0D05324A-1B9A-2F1A-12AC-96209B85BC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98FA484-98AE-16B8-6B3F-55D1879519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6DCD6-8D40-3241-B057-9405422D4DB2}" type="slidenum">
              <a:rPr lang="tr-TR" smtClean="0"/>
              <a:t>‹#›</a:t>
            </a:fld>
            <a:endParaRPr lang="tr-TR"/>
          </a:p>
        </p:txBody>
      </p:sp>
    </p:spTree>
    <p:extLst>
      <p:ext uri="{BB962C8B-B14F-4D97-AF65-F5344CB8AC3E}">
        <p14:creationId xmlns:p14="http://schemas.microsoft.com/office/powerpoint/2010/main" val="1582809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CB8098-F9DD-C7FE-2D60-B4B198D7AC0B}"/>
              </a:ext>
            </a:extLst>
          </p:cNvPr>
          <p:cNvSpPr>
            <a:spLocks noGrp="1"/>
          </p:cNvSpPr>
          <p:nvPr>
            <p:ph type="ctrTitle"/>
          </p:nvPr>
        </p:nvSpPr>
        <p:spPr/>
        <p:txBody>
          <a:bodyPr/>
          <a:lstStyle/>
          <a:p>
            <a:r>
              <a:rPr lang="tr-TR" dirty="0"/>
              <a:t>Mekan ve Siyaset</a:t>
            </a:r>
          </a:p>
        </p:txBody>
      </p:sp>
      <p:sp>
        <p:nvSpPr>
          <p:cNvPr id="3" name="Alt Başlık 2">
            <a:extLst>
              <a:ext uri="{FF2B5EF4-FFF2-40B4-BE49-F238E27FC236}">
                <a16:creationId xmlns:a16="http://schemas.microsoft.com/office/drawing/2014/main" id="{8953C4D8-DBC2-EAAF-4C31-0AE831EE1200}"/>
              </a:ext>
            </a:extLst>
          </p:cNvPr>
          <p:cNvSpPr>
            <a:spLocks noGrp="1"/>
          </p:cNvSpPr>
          <p:nvPr>
            <p:ph type="subTitle" idx="1"/>
          </p:nvPr>
        </p:nvSpPr>
        <p:spPr/>
        <p:txBody>
          <a:bodyPr/>
          <a:lstStyle/>
          <a:p>
            <a:r>
              <a:rPr lang="tr-TR" dirty="0"/>
              <a:t>Kıvılcım Ertan</a:t>
            </a:r>
          </a:p>
        </p:txBody>
      </p:sp>
    </p:spTree>
    <p:extLst>
      <p:ext uri="{BB962C8B-B14F-4D97-AF65-F5344CB8AC3E}">
        <p14:creationId xmlns:p14="http://schemas.microsoft.com/office/powerpoint/2010/main" val="1484938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2C169E-6670-074D-5C1D-F3B44EF982C0}"/>
              </a:ext>
            </a:extLst>
          </p:cNvPr>
          <p:cNvSpPr>
            <a:spLocks noGrp="1"/>
          </p:cNvSpPr>
          <p:nvPr>
            <p:ph type="title"/>
          </p:nvPr>
        </p:nvSpPr>
        <p:spPr/>
        <p:txBody>
          <a:bodyPr/>
          <a:lstStyle/>
          <a:p>
            <a:r>
              <a:rPr lang="tr-TR" dirty="0"/>
              <a:t>Mekan ve Siyasal Sistemler</a:t>
            </a:r>
          </a:p>
        </p:txBody>
      </p:sp>
      <p:sp>
        <p:nvSpPr>
          <p:cNvPr id="3" name="İçerik Yer Tutucusu 2">
            <a:extLst>
              <a:ext uri="{FF2B5EF4-FFF2-40B4-BE49-F238E27FC236}">
                <a16:creationId xmlns:a16="http://schemas.microsoft.com/office/drawing/2014/main" id="{F3B69036-3C53-A7EA-73D3-5B35A303BE82}"/>
              </a:ext>
            </a:extLst>
          </p:cNvPr>
          <p:cNvSpPr>
            <a:spLocks noGrp="1"/>
          </p:cNvSpPr>
          <p:nvPr>
            <p:ph idx="1"/>
          </p:nvPr>
        </p:nvSpPr>
        <p:spPr/>
        <p:txBody>
          <a:bodyPr/>
          <a:lstStyle/>
          <a:p>
            <a:endParaRPr lang="tr-TR" dirty="0"/>
          </a:p>
          <a:p>
            <a:r>
              <a:rPr lang="tr-TR" sz="2800" dirty="0"/>
              <a:t>Yönetim biçimleri, siyaset-mekan ilişkisini ve unsurlarını doğrudan etkilemektedir.</a:t>
            </a:r>
          </a:p>
          <a:p>
            <a:endParaRPr lang="tr-TR" dirty="0"/>
          </a:p>
        </p:txBody>
      </p:sp>
    </p:spTree>
    <p:extLst>
      <p:ext uri="{BB962C8B-B14F-4D97-AF65-F5344CB8AC3E}">
        <p14:creationId xmlns:p14="http://schemas.microsoft.com/office/powerpoint/2010/main" val="1019831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Mekan ve Siyasal Sistemler</a:t>
            </a:r>
          </a:p>
        </p:txBody>
      </p:sp>
      <p:sp>
        <p:nvSpPr>
          <p:cNvPr id="3" name="İçerik Yer Tutucusu 2"/>
          <p:cNvSpPr>
            <a:spLocks noGrp="1"/>
          </p:cNvSpPr>
          <p:nvPr>
            <p:ph idx="1"/>
          </p:nvPr>
        </p:nvSpPr>
        <p:spPr/>
        <p:txBody>
          <a:bodyPr/>
          <a:lstStyle/>
          <a:p>
            <a:endParaRPr lang="tr-TR" dirty="0" smtClean="0"/>
          </a:p>
          <a:p>
            <a:r>
              <a:rPr lang="tr-TR" sz="3200" dirty="0"/>
              <a:t>Bu açıdan başlıca yönetim biçimleri olarak;</a:t>
            </a:r>
          </a:p>
          <a:p>
            <a:r>
              <a:rPr lang="tr-TR" sz="3200" dirty="0"/>
              <a:t>1.Demokratik yönetimler</a:t>
            </a:r>
          </a:p>
          <a:p>
            <a:r>
              <a:rPr lang="tr-TR" sz="3200" dirty="0"/>
              <a:t>2.Demokratik Olmayan Yönetimler</a:t>
            </a:r>
          </a:p>
          <a:p>
            <a:pPr lvl="1"/>
            <a:r>
              <a:rPr lang="tr-TR" sz="2800" dirty="0" err="1"/>
              <a:t>a.Otoriter</a:t>
            </a:r>
            <a:r>
              <a:rPr lang="tr-TR" sz="2800" dirty="0"/>
              <a:t> yönetimler</a:t>
            </a:r>
          </a:p>
          <a:p>
            <a:pPr lvl="1"/>
            <a:r>
              <a:rPr lang="tr-TR" sz="2800" dirty="0" err="1"/>
              <a:t>b.Totaliter</a:t>
            </a:r>
            <a:r>
              <a:rPr lang="tr-TR" sz="2800" dirty="0"/>
              <a:t> yönetimler</a:t>
            </a:r>
          </a:p>
          <a:p>
            <a:endParaRPr lang="tr-TR" dirty="0"/>
          </a:p>
        </p:txBody>
      </p:sp>
    </p:spTree>
    <p:extLst>
      <p:ext uri="{BB962C8B-B14F-4D97-AF65-F5344CB8AC3E}">
        <p14:creationId xmlns:p14="http://schemas.microsoft.com/office/powerpoint/2010/main" val="3433255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7DAB24-D045-B549-966B-A4A62658A9A4}"/>
              </a:ext>
            </a:extLst>
          </p:cNvPr>
          <p:cNvSpPr>
            <a:spLocks noGrp="1"/>
          </p:cNvSpPr>
          <p:nvPr>
            <p:ph type="title"/>
          </p:nvPr>
        </p:nvSpPr>
        <p:spPr/>
        <p:txBody>
          <a:bodyPr/>
          <a:lstStyle/>
          <a:p>
            <a:r>
              <a:rPr lang="tr-TR" dirty="0"/>
              <a:t>Mekan ve Siyasal Sistemler</a:t>
            </a:r>
          </a:p>
        </p:txBody>
      </p:sp>
      <p:sp>
        <p:nvSpPr>
          <p:cNvPr id="3" name="İçerik Yer Tutucusu 2">
            <a:extLst>
              <a:ext uri="{FF2B5EF4-FFF2-40B4-BE49-F238E27FC236}">
                <a16:creationId xmlns:a16="http://schemas.microsoft.com/office/drawing/2014/main" id="{272357C7-9C26-8B42-A707-8DD01ED3C473}"/>
              </a:ext>
            </a:extLst>
          </p:cNvPr>
          <p:cNvSpPr>
            <a:spLocks noGrp="1"/>
          </p:cNvSpPr>
          <p:nvPr>
            <p:ph idx="1"/>
          </p:nvPr>
        </p:nvSpPr>
        <p:spPr/>
        <p:txBody>
          <a:bodyPr/>
          <a:lstStyle/>
          <a:p>
            <a:r>
              <a:rPr lang="tr-TR" sz="3200" dirty="0"/>
              <a:t>Demokratik ülke pratiklerinde yasama erkini temsil eden seçilmiş parlamento ya da meclis üyelerinin faaliyetlerini sürdürdüğü sembolik mekanlar bulunmaktadır. Bunlara örnek olarak Amerika Birleşik Devletleri’nde Temsilciler Meclisi ve Kongre binalarını, Türkiye’de Türkiye Büyük Millet Meclisi’ni gösterebiliriz.</a:t>
            </a:r>
          </a:p>
          <a:p>
            <a:endParaRPr lang="tr-TR" dirty="0"/>
          </a:p>
        </p:txBody>
      </p:sp>
    </p:spTree>
    <p:extLst>
      <p:ext uri="{BB962C8B-B14F-4D97-AF65-F5344CB8AC3E}">
        <p14:creationId xmlns:p14="http://schemas.microsoft.com/office/powerpoint/2010/main" val="148930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BF2285-BB9F-2CB8-4C63-D7ECEF87C93D}"/>
              </a:ext>
            </a:extLst>
          </p:cNvPr>
          <p:cNvSpPr>
            <a:spLocks noGrp="1"/>
          </p:cNvSpPr>
          <p:nvPr>
            <p:ph type="title"/>
          </p:nvPr>
        </p:nvSpPr>
        <p:spPr/>
        <p:txBody>
          <a:bodyPr/>
          <a:lstStyle/>
          <a:p>
            <a:r>
              <a:rPr lang="tr-TR" dirty="0"/>
              <a:t>Mekan ve Siyasal Sistemler</a:t>
            </a:r>
          </a:p>
        </p:txBody>
      </p:sp>
      <p:sp>
        <p:nvSpPr>
          <p:cNvPr id="3" name="İçerik Yer Tutucusu 2">
            <a:extLst>
              <a:ext uri="{FF2B5EF4-FFF2-40B4-BE49-F238E27FC236}">
                <a16:creationId xmlns:a16="http://schemas.microsoft.com/office/drawing/2014/main" id="{DB649A83-F4F8-120B-903E-FAB156E2EEF2}"/>
              </a:ext>
            </a:extLst>
          </p:cNvPr>
          <p:cNvSpPr>
            <a:spLocks noGrp="1"/>
          </p:cNvSpPr>
          <p:nvPr>
            <p:ph idx="1"/>
          </p:nvPr>
        </p:nvSpPr>
        <p:spPr/>
        <p:txBody>
          <a:bodyPr/>
          <a:lstStyle/>
          <a:p>
            <a:endParaRPr lang="tr-TR" dirty="0"/>
          </a:p>
          <a:p>
            <a:r>
              <a:rPr lang="tr-TR" sz="2800" dirty="0"/>
              <a:t>İnsan ilişkileri, grup ilişkiler, ve yönetime ilişkin alınan kararların mekanlarda alınması ve bu mekanların, kararların alınması süreci, mekan ve siyaset ilişkileri açısından önem taşımaktadır.</a:t>
            </a:r>
          </a:p>
          <a:p>
            <a:endParaRPr lang="tr-TR" dirty="0"/>
          </a:p>
        </p:txBody>
      </p:sp>
    </p:spTree>
    <p:extLst>
      <p:ext uri="{BB962C8B-B14F-4D97-AF65-F5344CB8AC3E}">
        <p14:creationId xmlns:p14="http://schemas.microsoft.com/office/powerpoint/2010/main" val="273432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633D7B-DA13-48F7-4BAD-04077CA31A9C}"/>
              </a:ext>
            </a:extLst>
          </p:cNvPr>
          <p:cNvSpPr>
            <a:spLocks noGrp="1"/>
          </p:cNvSpPr>
          <p:nvPr>
            <p:ph type="title"/>
          </p:nvPr>
        </p:nvSpPr>
        <p:spPr/>
        <p:txBody>
          <a:bodyPr/>
          <a:lstStyle/>
          <a:p>
            <a:r>
              <a:rPr lang="tr-TR" dirty="0"/>
              <a:t>Mekan ve Siyasal Sistemler</a:t>
            </a:r>
          </a:p>
        </p:txBody>
      </p:sp>
      <p:sp>
        <p:nvSpPr>
          <p:cNvPr id="3" name="İçerik Yer Tutucusu 2">
            <a:extLst>
              <a:ext uri="{FF2B5EF4-FFF2-40B4-BE49-F238E27FC236}">
                <a16:creationId xmlns:a16="http://schemas.microsoft.com/office/drawing/2014/main" id="{B232996C-8355-F0F9-943A-1DFB9D4768D8}"/>
              </a:ext>
            </a:extLst>
          </p:cNvPr>
          <p:cNvSpPr>
            <a:spLocks noGrp="1"/>
          </p:cNvSpPr>
          <p:nvPr>
            <p:ph idx="1"/>
          </p:nvPr>
        </p:nvSpPr>
        <p:spPr/>
        <p:txBody>
          <a:bodyPr/>
          <a:lstStyle/>
          <a:p>
            <a:endParaRPr lang="tr-TR" dirty="0"/>
          </a:p>
          <a:p>
            <a:r>
              <a:rPr lang="tr-TR" sz="2800" dirty="0"/>
              <a:t>Örneğin, ilçelerde Kaymakamlık ya da illerde Valilik ve belediyenin, yönetim mekanlarının konumu, büyüklüğü, yeterliliği, güveliği gibi konular, siyasi ilişkilerin ortaya çıkması ve belirlenmesinde önemli rol oynamaktadır.</a:t>
            </a:r>
          </a:p>
          <a:p>
            <a:endParaRPr lang="tr-TR" dirty="0"/>
          </a:p>
        </p:txBody>
      </p:sp>
    </p:spTree>
    <p:extLst>
      <p:ext uri="{BB962C8B-B14F-4D97-AF65-F5344CB8AC3E}">
        <p14:creationId xmlns:p14="http://schemas.microsoft.com/office/powerpoint/2010/main" val="499436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Mekan ve Siyasal Sistemler</a:t>
            </a:r>
          </a:p>
        </p:txBody>
      </p:sp>
      <p:sp>
        <p:nvSpPr>
          <p:cNvPr id="3" name="İçerik Yer Tutucusu 2"/>
          <p:cNvSpPr>
            <a:spLocks noGrp="1"/>
          </p:cNvSpPr>
          <p:nvPr>
            <p:ph idx="1"/>
          </p:nvPr>
        </p:nvSpPr>
        <p:spPr/>
        <p:txBody>
          <a:bodyPr/>
          <a:lstStyle/>
          <a:p>
            <a:endParaRPr lang="tr-TR" dirty="0" smtClean="0"/>
          </a:p>
          <a:p>
            <a:r>
              <a:rPr lang="tr-TR" dirty="0"/>
              <a:t>Ülke yönetiminde yasama, yürütme ve yargı güçlerinin tek elde </a:t>
            </a:r>
            <a:r>
              <a:rPr lang="tr-TR"/>
              <a:t>toplandığı </a:t>
            </a:r>
            <a:r>
              <a:rPr lang="tr-TR" smtClean="0"/>
              <a:t>demokratik olmayan </a:t>
            </a:r>
            <a:r>
              <a:rPr lang="tr-TR"/>
              <a:t>rejimlerde, rejimin ruhuna uygun olarak yönetim mekanları; görkemli saraylar, büyük mekanlar lüks  yapıların yer aldığı mekan ortamları biçiminde tasarlanmıştır.</a:t>
            </a:r>
          </a:p>
          <a:p>
            <a:endParaRPr lang="tr-TR" dirty="0"/>
          </a:p>
        </p:txBody>
      </p:sp>
    </p:spTree>
    <p:extLst>
      <p:ext uri="{BB962C8B-B14F-4D97-AF65-F5344CB8AC3E}">
        <p14:creationId xmlns:p14="http://schemas.microsoft.com/office/powerpoint/2010/main" val="40335407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191</Words>
  <Application>Microsoft Office PowerPoint</Application>
  <PresentationFormat>Geniş ekran</PresentationFormat>
  <Paragraphs>23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Mekan ve Siyaset</vt:lpstr>
      <vt:lpstr>Mekan ve Siyasal Sistemler</vt:lpstr>
      <vt:lpstr>Mekan ve Siyasal Sistemler</vt:lpstr>
      <vt:lpstr>Mekan ve Siyasal Sistemler</vt:lpstr>
      <vt:lpstr>Mekan ve Siyasal Sistemler</vt:lpstr>
      <vt:lpstr>Mekan ve Siyasal Sistemler</vt:lpstr>
      <vt:lpstr>Mekan ve Siyasal Sistemler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Mekan ve Siyaset</dc:title>
  <dc:creator>Kıvılcım Ertan</dc:creator>
  <cp:lastModifiedBy>KIVILCIM ERTAN</cp:lastModifiedBy>
  <cp:revision>3</cp:revision>
  <dcterms:created xsi:type="dcterms:W3CDTF">2023-10-29T15:38:52Z</dcterms:created>
  <dcterms:modified xsi:type="dcterms:W3CDTF">2023-11-03T10:21:07Z</dcterms:modified>
</cp:coreProperties>
</file>