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94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49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25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54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08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54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90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73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23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24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36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B41D2-01AF-417F-A780-F199EC474C1E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8B95D-F524-4CCB-B34D-D216AB926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59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Ahmad</a:t>
            </a:r>
            <a:r>
              <a:rPr lang="tr-TR" dirty="0" smtClean="0"/>
              <a:t> </a:t>
            </a:r>
            <a:r>
              <a:rPr lang="tr-TR" dirty="0" err="1" smtClean="0"/>
              <a:t>Faraz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943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ابھی کچھ اور کرشمے غزل کے دیکھتے ہیں</a:t>
            </a:r>
          </a:p>
          <a:p>
            <a:r>
              <a:rPr lang="ur-PK" dirty="0" smtClean="0"/>
              <a:t>ابھی کچھ اور کرشمے غزل کے دیکھتے ہیں </a:t>
            </a:r>
            <a:br>
              <a:rPr lang="ur-PK" dirty="0" smtClean="0"/>
            </a:br>
            <a:r>
              <a:rPr lang="ur-PK" dirty="0" smtClean="0"/>
              <a:t>فرازؔ اب ذرا لہجہ بدل کے دیکھتے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جدائیاں تو مقدر ہیں پھر بھی جان سفر </a:t>
            </a:r>
            <a:br>
              <a:rPr lang="ur-PK" dirty="0" smtClean="0"/>
            </a:br>
            <a:r>
              <a:rPr lang="ur-PK" dirty="0" smtClean="0"/>
              <a:t>کچھ اور دور ذرا ساتھ چل کے دیکھتے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رہ وفا میں حریف خرام کوئی تو ہو </a:t>
            </a:r>
            <a:br>
              <a:rPr lang="ur-PK" dirty="0" smtClean="0"/>
            </a:br>
            <a:r>
              <a:rPr lang="ur-PK" dirty="0" smtClean="0"/>
              <a:t>سو اپنے آپ سے آگے نکل کے دیکھتے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تو سامنے ہے تو پھر کیوں یقیں نہیں آتا </a:t>
            </a:r>
            <a:br>
              <a:rPr lang="ur-PK" dirty="0" smtClean="0"/>
            </a:br>
            <a:r>
              <a:rPr lang="ur-PK" dirty="0" smtClean="0"/>
              <a:t>یہ بار بار جو آنکھوں کو مل کے دیکھتے ہیں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114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کون لوگ ہیں موجود تیری محفل میں </a:t>
            </a:r>
            <a:br>
              <a:rPr lang="ur-PK" dirty="0" smtClean="0"/>
            </a:br>
            <a:r>
              <a:rPr lang="ur-PK" dirty="0" smtClean="0"/>
              <a:t>جو لالچوں سے تجھے مجھ کو جل کے دیکھتے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قرب کیا ہے کہ یک جاں ہوئے نہ دور رہے </a:t>
            </a:r>
            <a:br>
              <a:rPr lang="ur-PK" dirty="0" smtClean="0"/>
            </a:br>
            <a:r>
              <a:rPr lang="ur-PK" dirty="0" smtClean="0"/>
              <a:t>ہزار ایک ہی قالب میں ڈھل کے دیکھتے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 تجھ کو مات ہوئی ہے نہ مجھ کو مات ہوئی </a:t>
            </a:r>
            <a:br>
              <a:rPr lang="ur-PK" dirty="0" smtClean="0"/>
            </a:br>
            <a:r>
              <a:rPr lang="ur-PK" dirty="0" smtClean="0"/>
              <a:t>سو اب کے دونوں ہی چالیں بدل کے دیکھتے ہیں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261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کون ہے سر ساحل کہ ڈوبنے والے </a:t>
            </a:r>
            <a:br>
              <a:rPr lang="ur-PK" dirty="0" smtClean="0"/>
            </a:br>
            <a:r>
              <a:rPr lang="ur-PK" dirty="0" smtClean="0"/>
              <a:t>سمندروں کی تہوں سے اچھل کے دیکھتے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ابھی تلک تو نہ کندن ہوئے نہ راکھ ہوئے </a:t>
            </a:r>
            <a:br>
              <a:rPr lang="ur-PK" dirty="0" smtClean="0"/>
            </a:br>
            <a:r>
              <a:rPr lang="ur-PK" dirty="0" smtClean="0"/>
              <a:t>ہم اپنی آگ میں ہر روز جل کے دیکھتے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بہت دنوں سے نہیں ہے کچھ اس کی خیر خبر </a:t>
            </a:r>
            <a:br>
              <a:rPr lang="ur-PK" dirty="0" smtClean="0"/>
            </a:br>
            <a:r>
              <a:rPr lang="ur-PK" dirty="0" smtClean="0"/>
              <a:t>چلو فرازؔ کوئے یار چل کے دیکھتے ہیں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334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قرب جاناں کا نہ مے خانے کا موسم آیا</a:t>
            </a:r>
          </a:p>
          <a:p>
            <a:r>
              <a:rPr lang="ur-PK" dirty="0" smtClean="0"/>
              <a:t>قرب جاناں کا نہ مے خانے کا موسم آیا </a:t>
            </a:r>
            <a:br>
              <a:rPr lang="ur-PK" dirty="0" smtClean="0"/>
            </a:br>
            <a:r>
              <a:rPr lang="ur-PK" dirty="0" smtClean="0"/>
              <a:t>پھر سے بے صرفہ اجڑ جانے کا موسم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کنج غربت میں کبھی گوشۂ زنداں میں تھے ہم </a:t>
            </a:r>
            <a:br>
              <a:rPr lang="ur-PK" dirty="0" smtClean="0"/>
            </a:br>
            <a:r>
              <a:rPr lang="ur-PK" dirty="0" smtClean="0"/>
              <a:t>جان جاں جب بھی ترے آنے کا موسم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 لہو رونے کی خواہش نہ لہو ہونے کی </a:t>
            </a:r>
            <a:br>
              <a:rPr lang="ur-PK" dirty="0" smtClean="0"/>
            </a:br>
            <a:r>
              <a:rPr lang="ur-PK" dirty="0" smtClean="0"/>
              <a:t>دل زندہ ترے مر جانے کا موسم آیا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3249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کوچۂ یار سے ہر فصل میں گزرے ہیں مگر </a:t>
            </a:r>
            <a:br>
              <a:rPr lang="ur-PK" dirty="0" smtClean="0"/>
            </a:br>
            <a:r>
              <a:rPr lang="ur-PK" dirty="0" smtClean="0"/>
              <a:t>شاید اب جاں سے گزر جانے کا موسم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زنجیر کوئی حرف خرد لے آیا </a:t>
            </a:r>
            <a:br>
              <a:rPr lang="ur-PK" dirty="0" smtClean="0"/>
            </a:br>
            <a:r>
              <a:rPr lang="ur-PK" dirty="0" smtClean="0"/>
              <a:t>فصل گل آئی کہ دیوانے کا موسم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سیل خوں شہر کی گلیوں میں در آیا ہے فرازؔ </a:t>
            </a:r>
            <a:br>
              <a:rPr lang="ur-PK" dirty="0" smtClean="0"/>
            </a:br>
            <a:r>
              <a:rPr lang="ur-PK" dirty="0" smtClean="0"/>
              <a:t>اور تو خوش ہے کہ گھر جانے کا موسم آیا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639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قامت کو تیرے سرو صنوبر نہیں کہا </a:t>
            </a:r>
          </a:p>
          <a:p>
            <a:r>
              <a:rPr lang="ur-PK" dirty="0" smtClean="0"/>
              <a:t>قامت کو تیرے سرو صنوبر نہیں کہا </a:t>
            </a:r>
            <a:br>
              <a:rPr lang="ur-PK" dirty="0" smtClean="0"/>
            </a:br>
            <a:r>
              <a:rPr lang="ur-PK" dirty="0" smtClean="0"/>
              <a:t>جیسا بھی تو تھا اس سے تو بڑھ کر نہیں کہا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سے ملے تو زعم تکلم کے باوجود </a:t>
            </a:r>
            <a:br>
              <a:rPr lang="ur-PK" dirty="0" smtClean="0"/>
            </a:br>
            <a:r>
              <a:rPr lang="ur-PK" dirty="0" smtClean="0"/>
              <a:t>جو سوچ کر گئے وہی اکثر نہیں کہا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اتنی مروتیں تو کہاں دشمنوں میں تھیں </a:t>
            </a:r>
            <a:br>
              <a:rPr lang="ur-PK" dirty="0" smtClean="0"/>
            </a:br>
            <a:r>
              <a:rPr lang="ur-PK" dirty="0" smtClean="0"/>
              <a:t>یاروں نے جو کہا مرے منہ پر نہیں کہا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766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 سا گناہ گار سر دار کہہ گیا </a:t>
            </a:r>
            <a:br>
              <a:rPr lang="ur-PK" dirty="0" smtClean="0"/>
            </a:br>
            <a:r>
              <a:rPr lang="ur-PK" dirty="0" smtClean="0"/>
              <a:t>واعظ نے جو سخن سر منبر نہیں کہا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برہم بس اس خطا پہ امیران شہر ہیں </a:t>
            </a:r>
            <a:br>
              <a:rPr lang="ur-PK" dirty="0" smtClean="0"/>
            </a:br>
            <a:r>
              <a:rPr lang="ur-PK" dirty="0" smtClean="0"/>
              <a:t>ان جوہڑوں کو میں نے سمندر نہیں کہا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لوگ میری فرد عمل دیکھتے ہیں کیوں </a:t>
            </a:r>
            <a:br>
              <a:rPr lang="ur-PK" dirty="0" smtClean="0"/>
            </a:br>
            <a:r>
              <a:rPr lang="ur-PK" dirty="0" smtClean="0"/>
              <a:t>میں نے فرازؔ خود کو پیمبر نہیں کہا </a:t>
            </a:r>
          </a:p>
          <a:p>
            <a:endParaRPr lang="tr-TR" smtClean="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1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USER</dc:creator>
  <cp:lastModifiedBy>USER</cp:lastModifiedBy>
  <cp:revision>1</cp:revision>
  <dcterms:created xsi:type="dcterms:W3CDTF">2020-05-03T20:32:25Z</dcterms:created>
  <dcterms:modified xsi:type="dcterms:W3CDTF">2020-05-03T20:32:30Z</dcterms:modified>
</cp:coreProperties>
</file>