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9" r:id="rId3"/>
    <p:sldId id="260" r:id="rId4"/>
    <p:sldId id="261" r:id="rId5"/>
    <p:sldId id="345" r:id="rId6"/>
    <p:sldId id="346" r:id="rId7"/>
    <p:sldId id="347" r:id="rId8"/>
    <p:sldId id="26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A93281-5DDC-0C46-8621-6DB93E79C492}" type="datetimeFigureOut">
              <a:rPr lang="tr-TR" smtClean="0"/>
              <a:t>31.01.2020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698C01-4A68-334C-B2D5-A0C3167CA681}" type="slidenum">
              <a:rPr lang="tr-TR" smtClean="0"/>
              <a:t>‹#›</a:t>
            </a:fld>
            <a:endParaRPr lang="tr-TR"/>
          </a:p>
        </p:txBody>
      </p:sp>
    </p:spTree>
    <p:extLst>
      <p:ext uri="{BB962C8B-B14F-4D97-AF65-F5344CB8AC3E}">
        <p14:creationId xmlns:p14="http://schemas.microsoft.com/office/powerpoint/2010/main" val="3955060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Slayt Görüntüsü Yer Tutucusu">
            <a:extLst>
              <a:ext uri="{FF2B5EF4-FFF2-40B4-BE49-F238E27FC236}">
                <a16:creationId xmlns:a16="http://schemas.microsoft.com/office/drawing/2014/main" id="{2AD77EEC-8560-9A47-9778-3FDE18C39D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2 Not Yer Tutucusu">
            <a:extLst>
              <a:ext uri="{FF2B5EF4-FFF2-40B4-BE49-F238E27FC236}">
                <a16:creationId xmlns:a16="http://schemas.microsoft.com/office/drawing/2014/main" id="{19D03F63-55FF-EB45-9251-D2C63E42285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1268" name="3 Slayt Numarası Yer Tutucusu">
            <a:extLst>
              <a:ext uri="{FF2B5EF4-FFF2-40B4-BE49-F238E27FC236}">
                <a16:creationId xmlns:a16="http://schemas.microsoft.com/office/drawing/2014/main" id="{AD329DF6-0263-2D4D-9C71-D052D1CF05D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6BB7F34-E0B3-9543-BF5B-5741BB761EA8}" type="slidenum">
              <a:rPr lang="tr-TR" altLang="tr-TR" smtClean="0">
                <a:latin typeface="Arial" panose="020B0604020202020204" pitchFamily="34" charset="0"/>
              </a:rPr>
              <a:pPr>
                <a:spcBef>
                  <a:spcPct val="0"/>
                </a:spcBef>
              </a:pPr>
              <a:t>4</a:t>
            </a:fld>
            <a:endParaRPr lang="tr-TR" altLang="tr-TR">
              <a:latin typeface="Arial" panose="020B0604020202020204" pitchFamily="34" charset="0"/>
            </a:endParaRPr>
          </a:p>
        </p:txBody>
      </p:sp>
    </p:spTree>
    <p:extLst>
      <p:ext uri="{BB962C8B-B14F-4D97-AF65-F5344CB8AC3E}">
        <p14:creationId xmlns:p14="http://schemas.microsoft.com/office/powerpoint/2010/main" val="818053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Slayt Görüntüsü Yer Tutucusu">
            <a:extLst>
              <a:ext uri="{FF2B5EF4-FFF2-40B4-BE49-F238E27FC236}">
                <a16:creationId xmlns:a16="http://schemas.microsoft.com/office/drawing/2014/main" id="{CFDE4595-EBCB-B748-88C8-7B24737D7CE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2 Not Yer Tutucusu">
            <a:extLst>
              <a:ext uri="{FF2B5EF4-FFF2-40B4-BE49-F238E27FC236}">
                <a16:creationId xmlns:a16="http://schemas.microsoft.com/office/drawing/2014/main" id="{5428C773-9ACC-DC43-94EF-7259FE03FF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5364" name="3 Slayt Numarası Yer Tutucusu">
            <a:extLst>
              <a:ext uri="{FF2B5EF4-FFF2-40B4-BE49-F238E27FC236}">
                <a16:creationId xmlns:a16="http://schemas.microsoft.com/office/drawing/2014/main" id="{1BA9021E-AD1C-F44F-8422-5B21D1C79AD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2C181C1-7F6A-0F42-A385-A8E944192071}" type="slidenum">
              <a:rPr lang="tr-TR" altLang="tr-TR" smtClean="0">
                <a:latin typeface="Arial" panose="020B0604020202020204" pitchFamily="34" charset="0"/>
              </a:rPr>
              <a:pPr>
                <a:spcBef>
                  <a:spcPct val="0"/>
                </a:spcBef>
              </a:pPr>
              <a:t>7</a:t>
            </a:fld>
            <a:endParaRPr lang="tr-TR" altLang="tr-TR">
              <a:latin typeface="Arial" panose="020B0604020202020204" pitchFamily="34" charset="0"/>
            </a:endParaRPr>
          </a:p>
        </p:txBody>
      </p:sp>
    </p:spTree>
    <p:extLst>
      <p:ext uri="{BB962C8B-B14F-4D97-AF65-F5344CB8AC3E}">
        <p14:creationId xmlns:p14="http://schemas.microsoft.com/office/powerpoint/2010/main" val="3522670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Slayt Görüntüsü Yer Tutucusu">
            <a:extLst>
              <a:ext uri="{FF2B5EF4-FFF2-40B4-BE49-F238E27FC236}">
                <a16:creationId xmlns:a16="http://schemas.microsoft.com/office/drawing/2014/main" id="{D2ABAAD6-79EF-AF41-B6E8-4A61D94126F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2 Not Yer Tutucusu">
            <a:extLst>
              <a:ext uri="{FF2B5EF4-FFF2-40B4-BE49-F238E27FC236}">
                <a16:creationId xmlns:a16="http://schemas.microsoft.com/office/drawing/2014/main" id="{2E799130-D222-9D43-8851-9F64FD34B3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7412" name="3 Slayt Numarası Yer Tutucusu">
            <a:extLst>
              <a:ext uri="{FF2B5EF4-FFF2-40B4-BE49-F238E27FC236}">
                <a16:creationId xmlns:a16="http://schemas.microsoft.com/office/drawing/2014/main" id="{852315F0-A3E3-ED4D-B7A9-C1CACE72B14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0D13BBE-C134-354D-A770-D6E0EE30B19A}" type="slidenum">
              <a:rPr lang="tr-TR" altLang="tr-TR" smtClean="0">
                <a:latin typeface="Arial" panose="020B0604020202020204" pitchFamily="34" charset="0"/>
              </a:rPr>
              <a:pPr>
                <a:spcBef>
                  <a:spcPct val="0"/>
                </a:spcBef>
              </a:pPr>
              <a:t>8</a:t>
            </a:fld>
            <a:endParaRPr lang="tr-TR" altLang="tr-TR">
              <a:latin typeface="Arial" panose="020B0604020202020204" pitchFamily="34" charset="0"/>
            </a:endParaRPr>
          </a:p>
        </p:txBody>
      </p:sp>
    </p:spTree>
    <p:extLst>
      <p:ext uri="{BB962C8B-B14F-4D97-AF65-F5344CB8AC3E}">
        <p14:creationId xmlns:p14="http://schemas.microsoft.com/office/powerpoint/2010/main" val="3353673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1B04F4-B5B7-0A4E-B5BF-05A61064885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E50CCE6-7613-2549-A461-E8E58B7876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8930DAE-C26C-DB46-A1B9-A48470157526}"/>
              </a:ext>
            </a:extLst>
          </p:cNvPr>
          <p:cNvSpPr>
            <a:spLocks noGrp="1"/>
          </p:cNvSpPr>
          <p:nvPr>
            <p:ph type="dt" sz="half" idx="10"/>
          </p:nvPr>
        </p:nvSpPr>
        <p:spPr/>
        <p:txBody>
          <a:bodyPr/>
          <a:lstStyle/>
          <a:p>
            <a:fld id="{4F7869EB-F038-D14A-AB52-61EB733F172A}" type="datetimeFigureOut">
              <a:rPr lang="tr-TR" smtClean="0"/>
              <a:t>31.01.2020</a:t>
            </a:fld>
            <a:endParaRPr lang="tr-TR"/>
          </a:p>
        </p:txBody>
      </p:sp>
      <p:sp>
        <p:nvSpPr>
          <p:cNvPr id="5" name="Alt Bilgi Yer Tutucusu 4">
            <a:extLst>
              <a:ext uri="{FF2B5EF4-FFF2-40B4-BE49-F238E27FC236}">
                <a16:creationId xmlns:a16="http://schemas.microsoft.com/office/drawing/2014/main" id="{95CD15B3-62C6-ED41-8DE4-36A7127DC22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E495CAC-4920-D54F-ABED-B819CD459622}"/>
              </a:ext>
            </a:extLst>
          </p:cNvPr>
          <p:cNvSpPr>
            <a:spLocks noGrp="1"/>
          </p:cNvSpPr>
          <p:nvPr>
            <p:ph type="sldNum" sz="quarter" idx="12"/>
          </p:nvPr>
        </p:nvSpPr>
        <p:spPr/>
        <p:txBody>
          <a:bodyPr/>
          <a:lstStyle/>
          <a:p>
            <a:fld id="{8D4BE213-3499-A74C-ADFC-3FE461EFCC87}" type="slidenum">
              <a:rPr lang="tr-TR" smtClean="0"/>
              <a:t>‹#›</a:t>
            </a:fld>
            <a:endParaRPr lang="tr-TR"/>
          </a:p>
        </p:txBody>
      </p:sp>
    </p:spTree>
    <p:extLst>
      <p:ext uri="{BB962C8B-B14F-4D97-AF65-F5344CB8AC3E}">
        <p14:creationId xmlns:p14="http://schemas.microsoft.com/office/powerpoint/2010/main" val="3296102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4A4D9A-759E-D74F-83D8-F40DB0D1273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0BC387C-0B8E-6F42-BBAB-563C136D90C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8533A5E-526E-E149-96FE-01AF11597A3B}"/>
              </a:ext>
            </a:extLst>
          </p:cNvPr>
          <p:cNvSpPr>
            <a:spLocks noGrp="1"/>
          </p:cNvSpPr>
          <p:nvPr>
            <p:ph type="dt" sz="half" idx="10"/>
          </p:nvPr>
        </p:nvSpPr>
        <p:spPr/>
        <p:txBody>
          <a:bodyPr/>
          <a:lstStyle/>
          <a:p>
            <a:fld id="{4F7869EB-F038-D14A-AB52-61EB733F172A}" type="datetimeFigureOut">
              <a:rPr lang="tr-TR" smtClean="0"/>
              <a:t>31.01.2020</a:t>
            </a:fld>
            <a:endParaRPr lang="tr-TR"/>
          </a:p>
        </p:txBody>
      </p:sp>
      <p:sp>
        <p:nvSpPr>
          <p:cNvPr id="5" name="Alt Bilgi Yer Tutucusu 4">
            <a:extLst>
              <a:ext uri="{FF2B5EF4-FFF2-40B4-BE49-F238E27FC236}">
                <a16:creationId xmlns:a16="http://schemas.microsoft.com/office/drawing/2014/main" id="{23B3AF3D-FA90-764F-938E-275E38E5A05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6116FAF-4D7D-6D42-9B47-5FF1D8B1F23A}"/>
              </a:ext>
            </a:extLst>
          </p:cNvPr>
          <p:cNvSpPr>
            <a:spLocks noGrp="1"/>
          </p:cNvSpPr>
          <p:nvPr>
            <p:ph type="sldNum" sz="quarter" idx="12"/>
          </p:nvPr>
        </p:nvSpPr>
        <p:spPr/>
        <p:txBody>
          <a:bodyPr/>
          <a:lstStyle/>
          <a:p>
            <a:fld id="{8D4BE213-3499-A74C-ADFC-3FE461EFCC87}" type="slidenum">
              <a:rPr lang="tr-TR" smtClean="0"/>
              <a:t>‹#›</a:t>
            </a:fld>
            <a:endParaRPr lang="tr-TR"/>
          </a:p>
        </p:txBody>
      </p:sp>
    </p:spTree>
    <p:extLst>
      <p:ext uri="{BB962C8B-B14F-4D97-AF65-F5344CB8AC3E}">
        <p14:creationId xmlns:p14="http://schemas.microsoft.com/office/powerpoint/2010/main" val="227663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F6DAEAA-9570-D643-A927-66ABE39DF92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EADC31B-1E9E-AD48-9920-11003C30DF6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E3C7CDF-FDA1-4947-BFFC-1E537A9ABE12}"/>
              </a:ext>
            </a:extLst>
          </p:cNvPr>
          <p:cNvSpPr>
            <a:spLocks noGrp="1"/>
          </p:cNvSpPr>
          <p:nvPr>
            <p:ph type="dt" sz="half" idx="10"/>
          </p:nvPr>
        </p:nvSpPr>
        <p:spPr/>
        <p:txBody>
          <a:bodyPr/>
          <a:lstStyle/>
          <a:p>
            <a:fld id="{4F7869EB-F038-D14A-AB52-61EB733F172A}" type="datetimeFigureOut">
              <a:rPr lang="tr-TR" smtClean="0"/>
              <a:t>31.01.2020</a:t>
            </a:fld>
            <a:endParaRPr lang="tr-TR"/>
          </a:p>
        </p:txBody>
      </p:sp>
      <p:sp>
        <p:nvSpPr>
          <p:cNvPr id="5" name="Alt Bilgi Yer Tutucusu 4">
            <a:extLst>
              <a:ext uri="{FF2B5EF4-FFF2-40B4-BE49-F238E27FC236}">
                <a16:creationId xmlns:a16="http://schemas.microsoft.com/office/drawing/2014/main" id="{A5CA76ED-46E3-8641-8FF5-81AC282EE7E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37BB5D1-B049-EF4B-BDA5-5D9FD6145480}"/>
              </a:ext>
            </a:extLst>
          </p:cNvPr>
          <p:cNvSpPr>
            <a:spLocks noGrp="1"/>
          </p:cNvSpPr>
          <p:nvPr>
            <p:ph type="sldNum" sz="quarter" idx="12"/>
          </p:nvPr>
        </p:nvSpPr>
        <p:spPr/>
        <p:txBody>
          <a:bodyPr/>
          <a:lstStyle/>
          <a:p>
            <a:fld id="{8D4BE213-3499-A74C-ADFC-3FE461EFCC87}" type="slidenum">
              <a:rPr lang="tr-TR" smtClean="0"/>
              <a:t>‹#›</a:t>
            </a:fld>
            <a:endParaRPr lang="tr-TR"/>
          </a:p>
        </p:txBody>
      </p:sp>
    </p:spTree>
    <p:extLst>
      <p:ext uri="{BB962C8B-B14F-4D97-AF65-F5344CB8AC3E}">
        <p14:creationId xmlns:p14="http://schemas.microsoft.com/office/powerpoint/2010/main" val="3857695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2A5BFD-3CD6-E84E-AF64-8D192A85CF1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E444F46-05C7-9B48-9837-8301D24F768F}"/>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DF490CD-30E5-1A47-9B0C-F77A76887186}"/>
              </a:ext>
            </a:extLst>
          </p:cNvPr>
          <p:cNvSpPr>
            <a:spLocks noGrp="1"/>
          </p:cNvSpPr>
          <p:nvPr>
            <p:ph type="dt" sz="half" idx="10"/>
          </p:nvPr>
        </p:nvSpPr>
        <p:spPr/>
        <p:txBody>
          <a:bodyPr/>
          <a:lstStyle/>
          <a:p>
            <a:fld id="{4F7869EB-F038-D14A-AB52-61EB733F172A}" type="datetimeFigureOut">
              <a:rPr lang="tr-TR" smtClean="0"/>
              <a:t>31.01.2020</a:t>
            </a:fld>
            <a:endParaRPr lang="tr-TR"/>
          </a:p>
        </p:txBody>
      </p:sp>
      <p:sp>
        <p:nvSpPr>
          <p:cNvPr id="5" name="Alt Bilgi Yer Tutucusu 4">
            <a:extLst>
              <a:ext uri="{FF2B5EF4-FFF2-40B4-BE49-F238E27FC236}">
                <a16:creationId xmlns:a16="http://schemas.microsoft.com/office/drawing/2014/main" id="{F18DDA4D-2021-0240-8F40-B7F3D0D5B9A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B524723-E4EF-2740-A5BD-BB74EF4EADCB}"/>
              </a:ext>
            </a:extLst>
          </p:cNvPr>
          <p:cNvSpPr>
            <a:spLocks noGrp="1"/>
          </p:cNvSpPr>
          <p:nvPr>
            <p:ph type="sldNum" sz="quarter" idx="12"/>
          </p:nvPr>
        </p:nvSpPr>
        <p:spPr/>
        <p:txBody>
          <a:bodyPr/>
          <a:lstStyle/>
          <a:p>
            <a:fld id="{8D4BE213-3499-A74C-ADFC-3FE461EFCC87}" type="slidenum">
              <a:rPr lang="tr-TR" smtClean="0"/>
              <a:t>‹#›</a:t>
            </a:fld>
            <a:endParaRPr lang="tr-TR"/>
          </a:p>
        </p:txBody>
      </p:sp>
    </p:spTree>
    <p:extLst>
      <p:ext uri="{BB962C8B-B14F-4D97-AF65-F5344CB8AC3E}">
        <p14:creationId xmlns:p14="http://schemas.microsoft.com/office/powerpoint/2010/main" val="2691636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016365-E50A-EF4E-84B2-4175FBFBAA2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03E3B0C-468D-BF45-80AB-13B1B4A650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10CA3D1-347D-4F48-857B-0A8A5C696E7A}"/>
              </a:ext>
            </a:extLst>
          </p:cNvPr>
          <p:cNvSpPr>
            <a:spLocks noGrp="1"/>
          </p:cNvSpPr>
          <p:nvPr>
            <p:ph type="dt" sz="half" idx="10"/>
          </p:nvPr>
        </p:nvSpPr>
        <p:spPr/>
        <p:txBody>
          <a:bodyPr/>
          <a:lstStyle/>
          <a:p>
            <a:fld id="{4F7869EB-F038-D14A-AB52-61EB733F172A}" type="datetimeFigureOut">
              <a:rPr lang="tr-TR" smtClean="0"/>
              <a:t>31.01.2020</a:t>
            </a:fld>
            <a:endParaRPr lang="tr-TR"/>
          </a:p>
        </p:txBody>
      </p:sp>
      <p:sp>
        <p:nvSpPr>
          <p:cNvPr id="5" name="Alt Bilgi Yer Tutucusu 4">
            <a:extLst>
              <a:ext uri="{FF2B5EF4-FFF2-40B4-BE49-F238E27FC236}">
                <a16:creationId xmlns:a16="http://schemas.microsoft.com/office/drawing/2014/main" id="{8E500C33-A6D4-FE44-A7FA-8DB0C54DFC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E1D8750-0990-7544-81F3-57A00F3E6DD5}"/>
              </a:ext>
            </a:extLst>
          </p:cNvPr>
          <p:cNvSpPr>
            <a:spLocks noGrp="1"/>
          </p:cNvSpPr>
          <p:nvPr>
            <p:ph type="sldNum" sz="quarter" idx="12"/>
          </p:nvPr>
        </p:nvSpPr>
        <p:spPr/>
        <p:txBody>
          <a:bodyPr/>
          <a:lstStyle/>
          <a:p>
            <a:fld id="{8D4BE213-3499-A74C-ADFC-3FE461EFCC87}" type="slidenum">
              <a:rPr lang="tr-TR" smtClean="0"/>
              <a:t>‹#›</a:t>
            </a:fld>
            <a:endParaRPr lang="tr-TR"/>
          </a:p>
        </p:txBody>
      </p:sp>
    </p:spTree>
    <p:extLst>
      <p:ext uri="{BB962C8B-B14F-4D97-AF65-F5344CB8AC3E}">
        <p14:creationId xmlns:p14="http://schemas.microsoft.com/office/powerpoint/2010/main" val="2327048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C5301C-947E-A043-8D17-D0DEBE69338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3AC42DF-3599-2942-A057-AE136FD216A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B1DA4D8-9389-D64C-9F5D-942BBAC7E3F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2A2CD10-0DC1-FF41-8FB7-4ADF918137D8}"/>
              </a:ext>
            </a:extLst>
          </p:cNvPr>
          <p:cNvSpPr>
            <a:spLocks noGrp="1"/>
          </p:cNvSpPr>
          <p:nvPr>
            <p:ph type="dt" sz="half" idx="10"/>
          </p:nvPr>
        </p:nvSpPr>
        <p:spPr/>
        <p:txBody>
          <a:bodyPr/>
          <a:lstStyle/>
          <a:p>
            <a:fld id="{4F7869EB-F038-D14A-AB52-61EB733F172A}" type="datetimeFigureOut">
              <a:rPr lang="tr-TR" smtClean="0"/>
              <a:t>31.01.2020</a:t>
            </a:fld>
            <a:endParaRPr lang="tr-TR"/>
          </a:p>
        </p:txBody>
      </p:sp>
      <p:sp>
        <p:nvSpPr>
          <p:cNvPr id="6" name="Alt Bilgi Yer Tutucusu 5">
            <a:extLst>
              <a:ext uri="{FF2B5EF4-FFF2-40B4-BE49-F238E27FC236}">
                <a16:creationId xmlns:a16="http://schemas.microsoft.com/office/drawing/2014/main" id="{729A32C1-5C3C-8E49-8DD3-0D37C8B32E4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5AFB0B6-64F9-4149-8769-2920A2DDCCFC}"/>
              </a:ext>
            </a:extLst>
          </p:cNvPr>
          <p:cNvSpPr>
            <a:spLocks noGrp="1"/>
          </p:cNvSpPr>
          <p:nvPr>
            <p:ph type="sldNum" sz="quarter" idx="12"/>
          </p:nvPr>
        </p:nvSpPr>
        <p:spPr/>
        <p:txBody>
          <a:bodyPr/>
          <a:lstStyle/>
          <a:p>
            <a:fld id="{8D4BE213-3499-A74C-ADFC-3FE461EFCC87}" type="slidenum">
              <a:rPr lang="tr-TR" smtClean="0"/>
              <a:t>‹#›</a:t>
            </a:fld>
            <a:endParaRPr lang="tr-TR"/>
          </a:p>
        </p:txBody>
      </p:sp>
    </p:spTree>
    <p:extLst>
      <p:ext uri="{BB962C8B-B14F-4D97-AF65-F5344CB8AC3E}">
        <p14:creationId xmlns:p14="http://schemas.microsoft.com/office/powerpoint/2010/main" val="231955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F5A027-1224-894D-9120-A792DD07F1F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AD320EC-D0E3-FC48-A5F0-68EDDD63CC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0635FBD-C199-094A-8405-C71E0E63E94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D646F22-2058-7448-8709-3F8D8439D2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D10351E-4F16-9B40-8DF6-D9659A15CCF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D489503-E14F-8046-AABF-74BE57E618FC}"/>
              </a:ext>
            </a:extLst>
          </p:cNvPr>
          <p:cNvSpPr>
            <a:spLocks noGrp="1"/>
          </p:cNvSpPr>
          <p:nvPr>
            <p:ph type="dt" sz="half" idx="10"/>
          </p:nvPr>
        </p:nvSpPr>
        <p:spPr/>
        <p:txBody>
          <a:bodyPr/>
          <a:lstStyle/>
          <a:p>
            <a:fld id="{4F7869EB-F038-D14A-AB52-61EB733F172A}" type="datetimeFigureOut">
              <a:rPr lang="tr-TR" smtClean="0"/>
              <a:t>31.01.2020</a:t>
            </a:fld>
            <a:endParaRPr lang="tr-TR"/>
          </a:p>
        </p:txBody>
      </p:sp>
      <p:sp>
        <p:nvSpPr>
          <p:cNvPr id="8" name="Alt Bilgi Yer Tutucusu 7">
            <a:extLst>
              <a:ext uri="{FF2B5EF4-FFF2-40B4-BE49-F238E27FC236}">
                <a16:creationId xmlns:a16="http://schemas.microsoft.com/office/drawing/2014/main" id="{67525CF0-8DA5-C24C-93EA-976B397E70CF}"/>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14389C1-0146-CE42-B602-B231072DB50A}"/>
              </a:ext>
            </a:extLst>
          </p:cNvPr>
          <p:cNvSpPr>
            <a:spLocks noGrp="1"/>
          </p:cNvSpPr>
          <p:nvPr>
            <p:ph type="sldNum" sz="quarter" idx="12"/>
          </p:nvPr>
        </p:nvSpPr>
        <p:spPr/>
        <p:txBody>
          <a:bodyPr/>
          <a:lstStyle/>
          <a:p>
            <a:fld id="{8D4BE213-3499-A74C-ADFC-3FE461EFCC87}" type="slidenum">
              <a:rPr lang="tr-TR" smtClean="0"/>
              <a:t>‹#›</a:t>
            </a:fld>
            <a:endParaRPr lang="tr-TR"/>
          </a:p>
        </p:txBody>
      </p:sp>
    </p:spTree>
    <p:extLst>
      <p:ext uri="{BB962C8B-B14F-4D97-AF65-F5344CB8AC3E}">
        <p14:creationId xmlns:p14="http://schemas.microsoft.com/office/powerpoint/2010/main" val="1542057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6A5E31-A4FE-2140-B8C9-AE2FFAB3F30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C6FFD02-19B8-5548-AF52-A47CAF8E8037}"/>
              </a:ext>
            </a:extLst>
          </p:cNvPr>
          <p:cNvSpPr>
            <a:spLocks noGrp="1"/>
          </p:cNvSpPr>
          <p:nvPr>
            <p:ph type="dt" sz="half" idx="10"/>
          </p:nvPr>
        </p:nvSpPr>
        <p:spPr/>
        <p:txBody>
          <a:bodyPr/>
          <a:lstStyle/>
          <a:p>
            <a:fld id="{4F7869EB-F038-D14A-AB52-61EB733F172A}" type="datetimeFigureOut">
              <a:rPr lang="tr-TR" smtClean="0"/>
              <a:t>31.01.2020</a:t>
            </a:fld>
            <a:endParaRPr lang="tr-TR"/>
          </a:p>
        </p:txBody>
      </p:sp>
      <p:sp>
        <p:nvSpPr>
          <p:cNvPr id="4" name="Alt Bilgi Yer Tutucusu 3">
            <a:extLst>
              <a:ext uri="{FF2B5EF4-FFF2-40B4-BE49-F238E27FC236}">
                <a16:creationId xmlns:a16="http://schemas.microsoft.com/office/drawing/2014/main" id="{9794475B-771A-1749-9541-FA5318EE89B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6880020-34F1-6C41-92AE-41D2872A7A1F}"/>
              </a:ext>
            </a:extLst>
          </p:cNvPr>
          <p:cNvSpPr>
            <a:spLocks noGrp="1"/>
          </p:cNvSpPr>
          <p:nvPr>
            <p:ph type="sldNum" sz="quarter" idx="12"/>
          </p:nvPr>
        </p:nvSpPr>
        <p:spPr/>
        <p:txBody>
          <a:bodyPr/>
          <a:lstStyle/>
          <a:p>
            <a:fld id="{8D4BE213-3499-A74C-ADFC-3FE461EFCC87}" type="slidenum">
              <a:rPr lang="tr-TR" smtClean="0"/>
              <a:t>‹#›</a:t>
            </a:fld>
            <a:endParaRPr lang="tr-TR"/>
          </a:p>
        </p:txBody>
      </p:sp>
    </p:spTree>
    <p:extLst>
      <p:ext uri="{BB962C8B-B14F-4D97-AF65-F5344CB8AC3E}">
        <p14:creationId xmlns:p14="http://schemas.microsoft.com/office/powerpoint/2010/main" val="730420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CA1A4A9-3758-D648-986B-E834608458C5}"/>
              </a:ext>
            </a:extLst>
          </p:cNvPr>
          <p:cNvSpPr>
            <a:spLocks noGrp="1"/>
          </p:cNvSpPr>
          <p:nvPr>
            <p:ph type="dt" sz="half" idx="10"/>
          </p:nvPr>
        </p:nvSpPr>
        <p:spPr/>
        <p:txBody>
          <a:bodyPr/>
          <a:lstStyle/>
          <a:p>
            <a:fld id="{4F7869EB-F038-D14A-AB52-61EB733F172A}" type="datetimeFigureOut">
              <a:rPr lang="tr-TR" smtClean="0"/>
              <a:t>31.01.2020</a:t>
            </a:fld>
            <a:endParaRPr lang="tr-TR"/>
          </a:p>
        </p:txBody>
      </p:sp>
      <p:sp>
        <p:nvSpPr>
          <p:cNvPr id="3" name="Alt Bilgi Yer Tutucusu 2">
            <a:extLst>
              <a:ext uri="{FF2B5EF4-FFF2-40B4-BE49-F238E27FC236}">
                <a16:creationId xmlns:a16="http://schemas.microsoft.com/office/drawing/2014/main" id="{660A821A-EFF6-894D-AB87-22DF7CF6328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E9B2EBE-3433-8F46-BDB5-B160BCC1825D}"/>
              </a:ext>
            </a:extLst>
          </p:cNvPr>
          <p:cNvSpPr>
            <a:spLocks noGrp="1"/>
          </p:cNvSpPr>
          <p:nvPr>
            <p:ph type="sldNum" sz="quarter" idx="12"/>
          </p:nvPr>
        </p:nvSpPr>
        <p:spPr/>
        <p:txBody>
          <a:bodyPr/>
          <a:lstStyle/>
          <a:p>
            <a:fld id="{8D4BE213-3499-A74C-ADFC-3FE461EFCC87}" type="slidenum">
              <a:rPr lang="tr-TR" smtClean="0"/>
              <a:t>‹#›</a:t>
            </a:fld>
            <a:endParaRPr lang="tr-TR"/>
          </a:p>
        </p:txBody>
      </p:sp>
    </p:spTree>
    <p:extLst>
      <p:ext uri="{BB962C8B-B14F-4D97-AF65-F5344CB8AC3E}">
        <p14:creationId xmlns:p14="http://schemas.microsoft.com/office/powerpoint/2010/main" val="4131048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A3BB27-9100-874D-874D-6E0A353495B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63EF966-D403-8D42-B1B8-2D91B0462D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C9384F4-2825-A84B-895A-9FC9BDDD15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D9E2508-5AD5-7F46-8D36-81A224C19E82}"/>
              </a:ext>
            </a:extLst>
          </p:cNvPr>
          <p:cNvSpPr>
            <a:spLocks noGrp="1"/>
          </p:cNvSpPr>
          <p:nvPr>
            <p:ph type="dt" sz="half" idx="10"/>
          </p:nvPr>
        </p:nvSpPr>
        <p:spPr/>
        <p:txBody>
          <a:bodyPr/>
          <a:lstStyle/>
          <a:p>
            <a:fld id="{4F7869EB-F038-D14A-AB52-61EB733F172A}" type="datetimeFigureOut">
              <a:rPr lang="tr-TR" smtClean="0"/>
              <a:t>31.01.2020</a:t>
            </a:fld>
            <a:endParaRPr lang="tr-TR"/>
          </a:p>
        </p:txBody>
      </p:sp>
      <p:sp>
        <p:nvSpPr>
          <p:cNvPr id="6" name="Alt Bilgi Yer Tutucusu 5">
            <a:extLst>
              <a:ext uri="{FF2B5EF4-FFF2-40B4-BE49-F238E27FC236}">
                <a16:creationId xmlns:a16="http://schemas.microsoft.com/office/drawing/2014/main" id="{75ED39DD-BD34-4247-8687-48D925AECE4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8314BC9-0C70-0E4E-AD6F-25D4D0BD93B7}"/>
              </a:ext>
            </a:extLst>
          </p:cNvPr>
          <p:cNvSpPr>
            <a:spLocks noGrp="1"/>
          </p:cNvSpPr>
          <p:nvPr>
            <p:ph type="sldNum" sz="quarter" idx="12"/>
          </p:nvPr>
        </p:nvSpPr>
        <p:spPr/>
        <p:txBody>
          <a:bodyPr/>
          <a:lstStyle/>
          <a:p>
            <a:fld id="{8D4BE213-3499-A74C-ADFC-3FE461EFCC87}" type="slidenum">
              <a:rPr lang="tr-TR" smtClean="0"/>
              <a:t>‹#›</a:t>
            </a:fld>
            <a:endParaRPr lang="tr-TR"/>
          </a:p>
        </p:txBody>
      </p:sp>
    </p:spTree>
    <p:extLst>
      <p:ext uri="{BB962C8B-B14F-4D97-AF65-F5344CB8AC3E}">
        <p14:creationId xmlns:p14="http://schemas.microsoft.com/office/powerpoint/2010/main" val="2796074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23CE6E-4107-0A40-93EC-F57B4439835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F68D735-9DCB-8140-834B-7E7BA7BC30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82D6AE6-8920-9F4E-92B6-15C08CE5CA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F82951E-D6F8-124F-8619-344000323D55}"/>
              </a:ext>
            </a:extLst>
          </p:cNvPr>
          <p:cNvSpPr>
            <a:spLocks noGrp="1"/>
          </p:cNvSpPr>
          <p:nvPr>
            <p:ph type="dt" sz="half" idx="10"/>
          </p:nvPr>
        </p:nvSpPr>
        <p:spPr/>
        <p:txBody>
          <a:bodyPr/>
          <a:lstStyle/>
          <a:p>
            <a:fld id="{4F7869EB-F038-D14A-AB52-61EB733F172A}" type="datetimeFigureOut">
              <a:rPr lang="tr-TR" smtClean="0"/>
              <a:t>31.01.2020</a:t>
            </a:fld>
            <a:endParaRPr lang="tr-TR"/>
          </a:p>
        </p:txBody>
      </p:sp>
      <p:sp>
        <p:nvSpPr>
          <p:cNvPr id="6" name="Alt Bilgi Yer Tutucusu 5">
            <a:extLst>
              <a:ext uri="{FF2B5EF4-FFF2-40B4-BE49-F238E27FC236}">
                <a16:creationId xmlns:a16="http://schemas.microsoft.com/office/drawing/2014/main" id="{6419DF38-593C-8C45-846E-EE5EAD22789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7A7FE6B-91C9-D140-B929-0FFEC778B0FA}"/>
              </a:ext>
            </a:extLst>
          </p:cNvPr>
          <p:cNvSpPr>
            <a:spLocks noGrp="1"/>
          </p:cNvSpPr>
          <p:nvPr>
            <p:ph type="sldNum" sz="quarter" idx="12"/>
          </p:nvPr>
        </p:nvSpPr>
        <p:spPr/>
        <p:txBody>
          <a:bodyPr/>
          <a:lstStyle/>
          <a:p>
            <a:fld id="{8D4BE213-3499-A74C-ADFC-3FE461EFCC87}" type="slidenum">
              <a:rPr lang="tr-TR" smtClean="0"/>
              <a:t>‹#›</a:t>
            </a:fld>
            <a:endParaRPr lang="tr-TR"/>
          </a:p>
        </p:txBody>
      </p:sp>
    </p:spTree>
    <p:extLst>
      <p:ext uri="{BB962C8B-B14F-4D97-AF65-F5344CB8AC3E}">
        <p14:creationId xmlns:p14="http://schemas.microsoft.com/office/powerpoint/2010/main" val="3960295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D1BDE81-A572-BC41-909F-984E6D137B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8EF1486-0DB4-5C4C-B5B5-21CF8EF9A8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19992D1-3FD1-744F-BA82-80312FB4A4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7869EB-F038-D14A-AB52-61EB733F172A}" type="datetimeFigureOut">
              <a:rPr lang="tr-TR" smtClean="0"/>
              <a:t>31.01.2020</a:t>
            </a:fld>
            <a:endParaRPr lang="tr-TR"/>
          </a:p>
        </p:txBody>
      </p:sp>
      <p:sp>
        <p:nvSpPr>
          <p:cNvPr id="5" name="Alt Bilgi Yer Tutucusu 4">
            <a:extLst>
              <a:ext uri="{FF2B5EF4-FFF2-40B4-BE49-F238E27FC236}">
                <a16:creationId xmlns:a16="http://schemas.microsoft.com/office/drawing/2014/main" id="{88C51843-8F1A-3A4F-8D1A-2ADED68F78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EEBD9F0-C8F4-2948-8AA6-D5F4558131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4BE213-3499-A74C-ADFC-3FE461EFCC87}" type="slidenum">
              <a:rPr lang="tr-TR" smtClean="0"/>
              <a:t>‹#›</a:t>
            </a:fld>
            <a:endParaRPr lang="tr-TR"/>
          </a:p>
        </p:txBody>
      </p:sp>
    </p:spTree>
    <p:extLst>
      <p:ext uri="{BB962C8B-B14F-4D97-AF65-F5344CB8AC3E}">
        <p14:creationId xmlns:p14="http://schemas.microsoft.com/office/powerpoint/2010/main" val="3237137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48596B-9C9E-7841-ACB5-F3FBD6A0810C}"/>
              </a:ext>
            </a:extLst>
          </p:cNvPr>
          <p:cNvSpPr>
            <a:spLocks noGrp="1"/>
          </p:cNvSpPr>
          <p:nvPr>
            <p:ph type="ctrTitle"/>
          </p:nvPr>
        </p:nvSpPr>
        <p:spPr/>
        <p:txBody>
          <a:bodyPr/>
          <a:lstStyle/>
          <a:p>
            <a:r>
              <a:rPr lang="tr-TR" dirty="0"/>
              <a:t>ŞİDDET TÜRLERİ</a:t>
            </a:r>
          </a:p>
        </p:txBody>
      </p:sp>
      <p:sp>
        <p:nvSpPr>
          <p:cNvPr id="3" name="Alt Başlık 2">
            <a:extLst>
              <a:ext uri="{FF2B5EF4-FFF2-40B4-BE49-F238E27FC236}">
                <a16:creationId xmlns:a16="http://schemas.microsoft.com/office/drawing/2014/main" id="{D6309540-D3E9-E64C-803C-EF5488CCD4F7}"/>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9274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a:t>Saldırgan davranışlar sadece kaba kuvvet değildir.(dayak veya vurma. .)</a:t>
            </a:r>
          </a:p>
          <a:p>
            <a:r>
              <a:rPr lang="tr-TR" dirty="0"/>
              <a:t>Aşağılamak</a:t>
            </a:r>
          </a:p>
          <a:p>
            <a:r>
              <a:rPr lang="tr-TR" dirty="0"/>
              <a:t>Tehdit etmek</a:t>
            </a:r>
          </a:p>
          <a:p>
            <a:r>
              <a:rPr lang="tr-TR" dirty="0"/>
              <a:t>Ekonomik özgürlüğünü kısıtlamak</a:t>
            </a:r>
          </a:p>
          <a:p>
            <a:r>
              <a:rPr lang="tr-TR" dirty="0"/>
              <a:t>Zorla evlendirmek gibi şiddet gören kişinin kendisine olan saygısını, kendisine ve çevresine olan güvenini azaltan, korku duymasına sebep olan pek çok davranış..</a:t>
            </a:r>
          </a:p>
        </p:txBody>
      </p:sp>
    </p:spTree>
    <p:extLst>
      <p:ext uri="{BB962C8B-B14F-4D97-AF65-F5344CB8AC3E}">
        <p14:creationId xmlns:p14="http://schemas.microsoft.com/office/powerpoint/2010/main" val="534923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ŞİDDET TÜRLERİ</a:t>
            </a:r>
          </a:p>
        </p:txBody>
      </p:sp>
      <p:sp>
        <p:nvSpPr>
          <p:cNvPr id="3" name="2 İçerik Yer Tutucusu"/>
          <p:cNvSpPr>
            <a:spLocks noGrp="1"/>
          </p:cNvSpPr>
          <p:nvPr>
            <p:ph sz="quarter" idx="1"/>
          </p:nvPr>
        </p:nvSpPr>
        <p:spPr/>
        <p:txBody>
          <a:bodyPr>
            <a:normAutofit/>
          </a:bodyPr>
          <a:lstStyle/>
          <a:p>
            <a:pPr>
              <a:buNone/>
            </a:pPr>
            <a:r>
              <a:rPr lang="tr-TR" sz="3600" dirty="0"/>
              <a:t>1) FİZİKSEL ŞİDDET</a:t>
            </a:r>
          </a:p>
          <a:p>
            <a:pPr>
              <a:buNone/>
            </a:pPr>
            <a:r>
              <a:rPr lang="tr-TR" sz="3600" dirty="0"/>
              <a:t>2) SÖZLÜ ŞİDDET</a:t>
            </a:r>
          </a:p>
          <a:p>
            <a:pPr>
              <a:buNone/>
            </a:pPr>
            <a:r>
              <a:rPr lang="tr-TR" sz="3600" dirty="0"/>
              <a:t>3) DUYGUSAL ŞİDDET (toplumsal ilişkileri sınırlandırıcı şiddet)</a:t>
            </a:r>
          </a:p>
          <a:p>
            <a:pPr>
              <a:buNone/>
            </a:pPr>
            <a:r>
              <a:rPr lang="tr-TR" sz="3600" dirty="0"/>
              <a:t>4) CİNSEL ŞİDDET</a:t>
            </a:r>
          </a:p>
          <a:p>
            <a:pPr>
              <a:buNone/>
            </a:pPr>
            <a:r>
              <a:rPr lang="tr-TR" sz="3600" dirty="0"/>
              <a:t>5)EKONOMİK ŞİDDET</a:t>
            </a:r>
          </a:p>
        </p:txBody>
      </p:sp>
    </p:spTree>
    <p:extLst>
      <p:ext uri="{BB962C8B-B14F-4D97-AF65-F5344CB8AC3E}">
        <p14:creationId xmlns:p14="http://schemas.microsoft.com/office/powerpoint/2010/main" val="3769814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2 Alt Başlık">
            <a:extLst>
              <a:ext uri="{FF2B5EF4-FFF2-40B4-BE49-F238E27FC236}">
                <a16:creationId xmlns:a16="http://schemas.microsoft.com/office/drawing/2014/main" id="{FBE81475-1D8E-2046-A947-C255E6E06DC0}"/>
              </a:ext>
            </a:extLst>
          </p:cNvPr>
          <p:cNvSpPr>
            <a:spLocks noGrp="1"/>
          </p:cNvSpPr>
          <p:nvPr>
            <p:ph type="subTitle" idx="1"/>
          </p:nvPr>
        </p:nvSpPr>
        <p:spPr>
          <a:xfrm>
            <a:off x="3886200" y="6049963"/>
            <a:ext cx="6705600" cy="685800"/>
          </a:xfrm>
        </p:spPr>
        <p:txBody>
          <a:bodyPr/>
          <a:lstStyle/>
          <a:p>
            <a:pPr eaLnBrk="1" hangingPunct="1">
              <a:buFont typeface="Arial" panose="020B0604020202020204" pitchFamily="34" charset="0"/>
              <a:buNone/>
            </a:pPr>
            <a:endParaRPr lang="tr-TR" altLang="tr-TR"/>
          </a:p>
        </p:txBody>
      </p:sp>
      <p:sp>
        <p:nvSpPr>
          <p:cNvPr id="2" name="Unvan 1">
            <a:extLst>
              <a:ext uri="{FF2B5EF4-FFF2-40B4-BE49-F238E27FC236}">
                <a16:creationId xmlns:a16="http://schemas.microsoft.com/office/drawing/2014/main" id="{EEF2589E-5A7C-1546-BE5B-0EC2378E5B33}"/>
              </a:ext>
            </a:extLst>
          </p:cNvPr>
          <p:cNvSpPr>
            <a:spLocks noGrp="1"/>
          </p:cNvSpPr>
          <p:nvPr>
            <p:ph type="ctrTitle"/>
          </p:nvPr>
        </p:nvSpPr>
        <p:spPr/>
        <p:txBody>
          <a:bodyPr/>
          <a:lstStyle/>
          <a:p>
            <a:pPr>
              <a:defRPr/>
            </a:pPr>
            <a:r>
              <a:rPr lang="tr-TR" dirty="0"/>
              <a:t>6284 Sayılı Kanun </a:t>
            </a:r>
          </a:p>
        </p:txBody>
      </p:sp>
    </p:spTree>
    <p:extLst>
      <p:ext uri="{BB962C8B-B14F-4D97-AF65-F5344CB8AC3E}">
        <p14:creationId xmlns:p14="http://schemas.microsoft.com/office/powerpoint/2010/main" val="2614708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Unvan 1">
            <a:extLst>
              <a:ext uri="{FF2B5EF4-FFF2-40B4-BE49-F238E27FC236}">
                <a16:creationId xmlns:a16="http://schemas.microsoft.com/office/drawing/2014/main" id="{5C174952-9460-264F-A543-BCD508A38BA0}"/>
              </a:ext>
            </a:extLst>
          </p:cNvPr>
          <p:cNvSpPr>
            <a:spLocks noGrp="1"/>
          </p:cNvSpPr>
          <p:nvPr>
            <p:ph type="title"/>
          </p:nvPr>
        </p:nvSpPr>
        <p:spPr>
          <a:xfrm>
            <a:off x="2136775" y="228600"/>
            <a:ext cx="8153400" cy="990600"/>
          </a:xfrm>
        </p:spPr>
        <p:txBody>
          <a:bodyPr/>
          <a:lstStyle/>
          <a:p>
            <a:r>
              <a:rPr lang="tr-TR" altLang="tr-TR"/>
              <a:t>Amacı</a:t>
            </a:r>
          </a:p>
        </p:txBody>
      </p:sp>
      <p:sp>
        <p:nvSpPr>
          <p:cNvPr id="12291" name="Rectangle 2">
            <a:extLst>
              <a:ext uri="{FF2B5EF4-FFF2-40B4-BE49-F238E27FC236}">
                <a16:creationId xmlns:a16="http://schemas.microsoft.com/office/drawing/2014/main" id="{39AA6BC4-D78A-1B4E-B49D-87BB7BE6541F}"/>
              </a:ext>
            </a:extLst>
          </p:cNvPr>
          <p:cNvSpPr>
            <a:spLocks noGrp="1" noChangeArrowheads="1"/>
          </p:cNvSpPr>
          <p:nvPr>
            <p:ph sz="quarter" idx="1"/>
          </p:nvPr>
        </p:nvSpPr>
        <p:spPr>
          <a:xfrm>
            <a:off x="2054324" y="2804739"/>
            <a:ext cx="8318303" cy="20867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marL="0" indent="358775" algn="just">
              <a:spcBef>
                <a:spcPct val="0"/>
              </a:spcBef>
              <a:buNone/>
            </a:pPr>
            <a:r>
              <a:rPr lang="tr-TR" altLang="tr-TR" sz="2400" b="1">
                <a:solidFill>
                  <a:srgbClr val="000000"/>
                </a:solidFill>
                <a:latin typeface="Times New Roman" panose="02020603050405020304" pitchFamily="18" charset="0"/>
                <a:cs typeface="Times New Roman" panose="02020603050405020304" pitchFamily="18" charset="0"/>
              </a:rPr>
              <a:t>MADDE 1 –</a:t>
            </a:r>
            <a:r>
              <a:rPr lang="tr-TR" altLang="tr-TR" sz="2400">
                <a:solidFill>
                  <a:srgbClr val="000000"/>
                </a:solidFill>
                <a:latin typeface="Times New Roman" panose="02020603050405020304" pitchFamily="18" charset="0"/>
                <a:cs typeface="Times New Roman" panose="02020603050405020304" pitchFamily="18" charset="0"/>
              </a:rPr>
              <a:t> (1) Bu Kanunun amacı; şiddete uğrayan veya </a:t>
            </a: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şiddete uğrama tehlikesi bulunan kadınların, </a:t>
            </a: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çocukların, aile bireylerinin ve tek taraflı </a:t>
            </a: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ısrarlı takip mağduru olan kişilerin korunması ve bu kişilere</a:t>
            </a: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 yönelik şiddetin önlenmesi amacıyla alınacak tedbirlere ilişkin</a:t>
            </a: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 usul ve esasları düzenlemektir.</a:t>
            </a:r>
            <a:endParaRPr lang="tr-TR" altLang="tr-TR"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026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Unvan 1">
            <a:extLst>
              <a:ext uri="{FF2B5EF4-FFF2-40B4-BE49-F238E27FC236}">
                <a16:creationId xmlns:a16="http://schemas.microsoft.com/office/drawing/2014/main" id="{8E5BF6E8-B955-9646-9114-F7988E74CB57}"/>
              </a:ext>
            </a:extLst>
          </p:cNvPr>
          <p:cNvSpPr>
            <a:spLocks noGrp="1"/>
          </p:cNvSpPr>
          <p:nvPr>
            <p:ph type="title"/>
          </p:nvPr>
        </p:nvSpPr>
        <p:spPr>
          <a:xfrm>
            <a:off x="2136775" y="228600"/>
            <a:ext cx="8153400" cy="990600"/>
          </a:xfrm>
        </p:spPr>
        <p:txBody>
          <a:bodyPr/>
          <a:lstStyle/>
          <a:p>
            <a:r>
              <a:rPr lang="tr-TR" altLang="tr-TR"/>
              <a:t>Temel İlkeler</a:t>
            </a:r>
          </a:p>
        </p:txBody>
      </p:sp>
      <p:sp>
        <p:nvSpPr>
          <p:cNvPr id="4" name="Rectangle 1">
            <a:extLst>
              <a:ext uri="{FF2B5EF4-FFF2-40B4-BE49-F238E27FC236}">
                <a16:creationId xmlns:a16="http://schemas.microsoft.com/office/drawing/2014/main" id="{D1A1632C-515B-094B-B243-19A7F3E9ED69}"/>
              </a:ext>
            </a:extLst>
          </p:cNvPr>
          <p:cNvSpPr>
            <a:spLocks noGrp="1" noChangeArrowheads="1"/>
          </p:cNvSpPr>
          <p:nvPr>
            <p:ph sz="quarter" idx="1"/>
          </p:nvPr>
        </p:nvSpPr>
        <p:spPr>
          <a:xfrm>
            <a:off x="1408186" y="2139940"/>
            <a:ext cx="9610580" cy="341632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 (2) Bu Kanunun uygulanmasında ve gereken hizmetlerin </a:t>
            </a: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sunulmasında aşağıdaki temel ilkelere uyulur:</a:t>
            </a:r>
            <a:endParaRPr lang="tr-TR" altLang="tr-TR" sz="2400">
              <a:latin typeface="Times New Roman" panose="02020603050405020304" pitchFamily="18" charset="0"/>
              <a:cs typeface="Times New Roman" panose="02020603050405020304" pitchFamily="18" charset="0"/>
            </a:endParaRPr>
          </a:p>
          <a:p>
            <a:pPr marL="0" indent="358775" algn="just">
              <a:spcBef>
                <a:spcPct val="0"/>
              </a:spcBef>
              <a:buFontTx/>
              <a:buAutoNum type="alphaLcParenR"/>
            </a:pPr>
            <a:r>
              <a:rPr lang="tr-TR" altLang="tr-TR" sz="2400">
                <a:solidFill>
                  <a:srgbClr val="000000"/>
                </a:solidFill>
                <a:latin typeface="Times New Roman" panose="02020603050405020304" pitchFamily="18" charset="0"/>
                <a:cs typeface="Times New Roman" panose="02020603050405020304" pitchFamily="18" charset="0"/>
              </a:rPr>
              <a:t>Türkiye Cumhuriyeti Anayasası ile </a:t>
            </a:r>
          </a:p>
          <a:p>
            <a:pPr marL="0" indent="358775" algn="just">
              <a:spcBef>
                <a:spcPct val="0"/>
              </a:spcBef>
              <a:buFontTx/>
              <a:buAutoNum type="alphaLcParenR"/>
            </a:pPr>
            <a:r>
              <a:rPr lang="tr-TR" altLang="tr-TR" sz="2400">
                <a:solidFill>
                  <a:srgbClr val="000000"/>
                </a:solidFill>
                <a:latin typeface="Times New Roman" panose="02020603050405020304" pitchFamily="18" charset="0"/>
                <a:cs typeface="Times New Roman" panose="02020603050405020304" pitchFamily="18" charset="0"/>
              </a:rPr>
              <a:t>Türkiye’nin taraf olduğu uluslararası sözleşmeler,</a:t>
            </a: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 özellikle Kadınlara Yönelik Şiddet ve Aile İçi Şiddetin Önlenmesi ve </a:t>
            </a: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Bunlarla Mücadeleye İlişkin Avrupa Konseyi Sözleşmesi ve yürürlükteki </a:t>
            </a: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diğer kanuni düzenlemeler esas alınır.</a:t>
            </a:r>
            <a:endParaRPr lang="tr-TR" altLang="tr-TR" sz="2400">
              <a:latin typeface="Times New Roman" panose="02020603050405020304" pitchFamily="18" charset="0"/>
              <a:cs typeface="Times New Roman" panose="02020603050405020304" pitchFamily="18" charset="0"/>
            </a:endParaRP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b) Şiddet mağdurlarına verilecek destek ve hizmetlerin</a:t>
            </a: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 sunulmasında temel insan haklarına dayalı, kadın erkek eşitliğine </a:t>
            </a:r>
          </a:p>
          <a:p>
            <a:pPr marL="0" indent="358775" algn="just">
              <a:spcBef>
                <a:spcPct val="0"/>
              </a:spcBef>
              <a:buNone/>
            </a:pPr>
            <a:r>
              <a:rPr lang="tr-TR" altLang="tr-TR" sz="2400">
                <a:solidFill>
                  <a:srgbClr val="000000"/>
                </a:solidFill>
                <a:latin typeface="Times New Roman" panose="02020603050405020304" pitchFamily="18" charset="0"/>
                <a:cs typeface="Times New Roman" panose="02020603050405020304" pitchFamily="18" charset="0"/>
              </a:rPr>
              <a:t>duyarlı, sosyal devlet ilkesine uygun, adil, etkili ve süratli bir usul izlenir.</a:t>
            </a:r>
            <a:endParaRPr lang="tr-TR" altLang="tr-TR"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5114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9EECF7B6-9CF8-264A-92AE-FB25690870FB}"/>
              </a:ext>
            </a:extLst>
          </p:cNvPr>
          <p:cNvSpPr>
            <a:spLocks noGrp="1"/>
          </p:cNvSpPr>
          <p:nvPr>
            <p:ph type="title"/>
          </p:nvPr>
        </p:nvSpPr>
        <p:spPr>
          <a:xfrm>
            <a:off x="2136775" y="228600"/>
            <a:ext cx="8153400" cy="990600"/>
          </a:xfrm>
        </p:spPr>
        <p:txBody>
          <a:bodyPr rtlCol="0">
            <a:normAutofit fontScale="90000"/>
          </a:bodyPr>
          <a:lstStyle/>
          <a:p>
            <a:pPr algn="ctr">
              <a:defRPr/>
            </a:pPr>
            <a:r>
              <a:rPr lang="tr-TR" dirty="0"/>
              <a:t>Kadına Yönelik Şiddet Nasıl Tanımlanır?</a:t>
            </a:r>
          </a:p>
        </p:txBody>
      </p:sp>
      <p:sp>
        <p:nvSpPr>
          <p:cNvPr id="14339" name="2 İçerik Yer Tutucusu">
            <a:extLst>
              <a:ext uri="{FF2B5EF4-FFF2-40B4-BE49-F238E27FC236}">
                <a16:creationId xmlns:a16="http://schemas.microsoft.com/office/drawing/2014/main" id="{65C202C6-59DD-3D44-8B7A-ECCBBE06DD0F}"/>
              </a:ext>
            </a:extLst>
          </p:cNvPr>
          <p:cNvSpPr>
            <a:spLocks noGrp="1"/>
          </p:cNvSpPr>
          <p:nvPr>
            <p:ph sz="quarter" idx="1"/>
          </p:nvPr>
        </p:nvSpPr>
        <p:spPr>
          <a:xfrm>
            <a:off x="2136775" y="1600200"/>
            <a:ext cx="8153400" cy="4495800"/>
          </a:xfrm>
        </p:spPr>
        <p:txBody>
          <a:bodyPr/>
          <a:lstStyle/>
          <a:p>
            <a:pPr algn="just" eaLnBrk="1" hangingPunct="1">
              <a:buFont typeface="Arial" panose="020B0604020202020204" pitchFamily="34" charset="0"/>
              <a:buChar char="•"/>
            </a:pPr>
            <a:r>
              <a:rPr lang="tr-TR" altLang="tr-TR"/>
              <a:t>2011 tarihli Kadına Yönelik Şiddet ve Ev-İçi Şiddeti Önleme ve Mücadele Etme Avrupa Konseyi Sözleşmesi’ne göre kadına yönelik şiddet “ister kamusal ister özel alanda meydana gelsin, kadınlara fiziksel, cinsel, psikolojik ve ekonomik acı veya ıstırap veren veya verebilecek olan toplumsal cinsiyete dayalı her türlü eylem veya bu tür eylemlerle tehdit etme, zorlama veya keyfi olarak özgürlükten yoksun bırakma” dır.</a:t>
            </a:r>
          </a:p>
        </p:txBody>
      </p:sp>
    </p:spTree>
    <p:extLst>
      <p:ext uri="{BB962C8B-B14F-4D97-AF65-F5344CB8AC3E}">
        <p14:creationId xmlns:p14="http://schemas.microsoft.com/office/powerpoint/2010/main" val="1558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Başlık">
            <a:extLst>
              <a:ext uri="{FF2B5EF4-FFF2-40B4-BE49-F238E27FC236}">
                <a16:creationId xmlns:a16="http://schemas.microsoft.com/office/drawing/2014/main" id="{57F1F1F6-58B4-BF46-B129-41DA50DA3844}"/>
              </a:ext>
            </a:extLst>
          </p:cNvPr>
          <p:cNvSpPr>
            <a:spLocks noGrp="1"/>
          </p:cNvSpPr>
          <p:nvPr>
            <p:ph type="title"/>
          </p:nvPr>
        </p:nvSpPr>
        <p:spPr>
          <a:xfrm>
            <a:off x="2136775" y="228600"/>
            <a:ext cx="8153400" cy="990600"/>
          </a:xfrm>
        </p:spPr>
        <p:txBody>
          <a:bodyPr/>
          <a:lstStyle/>
          <a:p>
            <a:pPr eaLnBrk="1" hangingPunct="1"/>
            <a:endParaRPr lang="tr-TR" altLang="tr-TR"/>
          </a:p>
        </p:txBody>
      </p:sp>
      <p:sp>
        <p:nvSpPr>
          <p:cNvPr id="16387" name="2 İçerik Yer Tutucusu">
            <a:extLst>
              <a:ext uri="{FF2B5EF4-FFF2-40B4-BE49-F238E27FC236}">
                <a16:creationId xmlns:a16="http://schemas.microsoft.com/office/drawing/2014/main" id="{85097AC3-CC58-1C47-9DD9-1D5B4530061B}"/>
              </a:ext>
            </a:extLst>
          </p:cNvPr>
          <p:cNvSpPr>
            <a:spLocks noGrp="1"/>
          </p:cNvSpPr>
          <p:nvPr>
            <p:ph sz="quarter" idx="1"/>
          </p:nvPr>
        </p:nvSpPr>
        <p:spPr>
          <a:xfrm>
            <a:off x="2136775" y="1600200"/>
            <a:ext cx="8153400" cy="4495800"/>
          </a:xfrm>
        </p:spPr>
        <p:txBody>
          <a:bodyPr/>
          <a:lstStyle/>
          <a:p>
            <a:pPr algn="just" eaLnBrk="1" hangingPunct="1"/>
            <a:r>
              <a:rPr lang="tr-TR" altLang="tr-TR"/>
              <a:t>Kadına yönelik şiddet toplumsal cinsiyete dayalı şiddet olup, toplumsal cinsiyet eşitsizliğinden kaynaklanır.</a:t>
            </a:r>
          </a:p>
        </p:txBody>
      </p:sp>
    </p:spTree>
    <p:extLst>
      <p:ext uri="{BB962C8B-B14F-4D97-AF65-F5344CB8AC3E}">
        <p14:creationId xmlns:p14="http://schemas.microsoft.com/office/powerpoint/2010/main" val="21061907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302</Words>
  <Application>Microsoft Macintosh PowerPoint</Application>
  <PresentationFormat>Geniş ekran</PresentationFormat>
  <Paragraphs>37</Paragraphs>
  <Slides>8</Slides>
  <Notes>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ŞİDDET TÜRLERİ</vt:lpstr>
      <vt:lpstr>PowerPoint Sunusu</vt:lpstr>
      <vt:lpstr>ŞİDDET TÜRLERİ</vt:lpstr>
      <vt:lpstr>6284 Sayılı Kanun </vt:lpstr>
      <vt:lpstr>Amacı</vt:lpstr>
      <vt:lpstr>Temel İlkeler</vt:lpstr>
      <vt:lpstr>Kadına Yönelik Şiddet Nasıl Tanımlanır?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ŞİDDET TÜRLERİ</dc:title>
  <dc:creator>Gülriz Uygur</dc:creator>
  <cp:lastModifiedBy>Gülriz Uygur</cp:lastModifiedBy>
  <cp:revision>1</cp:revision>
  <dcterms:created xsi:type="dcterms:W3CDTF">2020-01-31T15:25:07Z</dcterms:created>
  <dcterms:modified xsi:type="dcterms:W3CDTF">2020-01-31T15:28:14Z</dcterms:modified>
</cp:coreProperties>
</file>