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837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0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11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28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810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51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58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27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46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039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910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FAD4A-079A-124B-B273-F58334ABE52A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497BDB4-4F42-3245-BB3F-DC70C11409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62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411062-FC29-AA4D-A903-2579856E47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1471FB6-B94F-DB47-84D6-4CA2513044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7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868174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B76D76-9F34-0A4F-9957-FE0B7BF9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Ütopyaları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B30C16-886E-7746-AF70-CD5896082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Kent Ütopyaları kapsamında </a:t>
            </a:r>
            <a:r>
              <a:rPr lang="tr-TR" sz="2800" dirty="0" err="1"/>
              <a:t>Ebenezer</a:t>
            </a:r>
            <a:r>
              <a:rPr lang="tr-TR" sz="2800" dirty="0"/>
              <a:t> </a:t>
            </a:r>
            <a:r>
              <a:rPr lang="tr-TR" sz="2800" dirty="0" err="1"/>
              <a:t>Howard’ın</a:t>
            </a:r>
            <a:r>
              <a:rPr lang="tr-TR" sz="2800" dirty="0"/>
              <a:t> Bahçe Kent; Frank Lloyd Wright’ın Geniş Dönüm Kent (</a:t>
            </a:r>
            <a:r>
              <a:rPr lang="tr-TR" sz="2800" dirty="0" err="1"/>
              <a:t>Broadacre</a:t>
            </a:r>
            <a:r>
              <a:rPr lang="tr-TR" sz="2800" dirty="0"/>
              <a:t> Kent); Le </a:t>
            </a:r>
            <a:r>
              <a:rPr lang="tr-TR" sz="2800" dirty="0" err="1"/>
              <a:t>Corbusier’in</a:t>
            </a:r>
            <a:r>
              <a:rPr lang="tr-TR" sz="2800" dirty="0"/>
              <a:t> Çağdaş Kent ve </a:t>
            </a:r>
            <a:r>
              <a:rPr lang="tr-TR" sz="2800" dirty="0" err="1"/>
              <a:t>Işınsal</a:t>
            </a:r>
            <a:r>
              <a:rPr lang="tr-TR" sz="2800" dirty="0"/>
              <a:t> kent önerileri verilebilir.</a:t>
            </a:r>
          </a:p>
        </p:txBody>
      </p:sp>
    </p:spTree>
    <p:extLst>
      <p:ext uri="{BB962C8B-B14F-4D97-AF65-F5344CB8AC3E}">
        <p14:creationId xmlns:p14="http://schemas.microsoft.com/office/powerpoint/2010/main" val="2197684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0AB667-CC01-AA49-A25A-1518B8B4C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Ebenezer</a:t>
            </a:r>
            <a:r>
              <a:rPr lang="tr-TR" dirty="0"/>
              <a:t> </a:t>
            </a:r>
            <a:r>
              <a:rPr lang="tr-TR" dirty="0" err="1"/>
              <a:t>Howard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409CD3-D082-824B-AF1E-7CEF776BA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Ebenezer</a:t>
            </a:r>
            <a:r>
              <a:rPr lang="tr-TR" sz="2800" dirty="0"/>
              <a:t> </a:t>
            </a:r>
            <a:r>
              <a:rPr lang="tr-TR" sz="2800" dirty="0" err="1"/>
              <a:t>Howard’ın</a:t>
            </a:r>
            <a:r>
              <a:rPr lang="tr-TR" sz="2800" dirty="0"/>
              <a:t> Bahçe Kent tasarımı; kent ve kırın olanaklarını birleştirmeyi amaçlamış; kentlerde kırsal yaşama duyulan özlemi gidermek, ekolojik dengeyi korumak, doğadan ve topraktan kopan kent yaşamını ortadan kaldırmak amacıyla kurgulanmıştır.</a:t>
            </a:r>
          </a:p>
        </p:txBody>
      </p:sp>
    </p:spTree>
    <p:extLst>
      <p:ext uri="{BB962C8B-B14F-4D97-AF65-F5344CB8AC3E}">
        <p14:creationId xmlns:p14="http://schemas.microsoft.com/office/powerpoint/2010/main" val="129563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71AF1A-9FE8-8E44-890C-7085C63D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Frank Lloyd Wright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43BA5A-15AC-D94F-B993-C60AFABDF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Wright doğal ve yapılı çevreyi koruma amacına yönelik olarak kentsel ve kırsal yaşamı bütünleştirmeye çalışmıştır. Geniş Dönüm kent ile, banliyö tarzı bir yaşam tarzını önermiştir.</a:t>
            </a:r>
          </a:p>
        </p:txBody>
      </p:sp>
    </p:spTree>
    <p:extLst>
      <p:ext uri="{BB962C8B-B14F-4D97-AF65-F5344CB8AC3E}">
        <p14:creationId xmlns:p14="http://schemas.microsoft.com/office/powerpoint/2010/main" val="308103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62D99F-FB6F-6A46-B3B7-F8C8BEB6B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 </a:t>
            </a:r>
            <a:r>
              <a:rPr lang="tr-TR" dirty="0" err="1"/>
              <a:t>Corbusier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FF091C-66F7-4A40-BA38-3EA347ACB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Çağdaş Kent’te kentin merkezinde her biri geniş bir park içinde yer alan 24 gökdelenden oluşan bir yerleşim sistemi tasarlanmıştır.</a:t>
            </a:r>
          </a:p>
          <a:p>
            <a:r>
              <a:rPr lang="tr-TR" sz="2800" dirty="0" err="1"/>
              <a:t>Işınsal</a:t>
            </a:r>
            <a:r>
              <a:rPr lang="tr-TR" sz="2800" dirty="0"/>
              <a:t> Kent’te ise, geniş yeşil alanlarla çevrelenmiş gökdelenler, doğal peyzajı olabildiğince korumayı amaçlar.</a:t>
            </a:r>
          </a:p>
        </p:txBody>
      </p:sp>
    </p:spTree>
    <p:extLst>
      <p:ext uri="{BB962C8B-B14F-4D97-AF65-F5344CB8AC3E}">
        <p14:creationId xmlns:p14="http://schemas.microsoft.com/office/powerpoint/2010/main" val="1427521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317B86-F2F8-E747-A32A-58BABB67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Ütopyaları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0B4BAA-DEA0-B44E-B329-AF5FBC439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 ütopyaları, var olan kentleri toplumsal değişimleri de dikkate alarak daha yaşanabilir kılmayı amaçlamışlar; insanlığın geleceğini kent aracılığıyla kurgulamışlardır.</a:t>
            </a:r>
          </a:p>
        </p:txBody>
      </p:sp>
    </p:spTree>
    <p:extLst>
      <p:ext uri="{BB962C8B-B14F-4D97-AF65-F5344CB8AC3E}">
        <p14:creationId xmlns:p14="http://schemas.microsoft.com/office/powerpoint/2010/main" val="3656113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307</TotalTime>
  <Words>167</Words>
  <Application>Microsoft Macintosh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Garamond</vt:lpstr>
      <vt:lpstr>Sabun</vt:lpstr>
      <vt:lpstr>Kent ve Ütopya</vt:lpstr>
      <vt:lpstr>Kent Ütopyaları</vt:lpstr>
      <vt:lpstr>Ebenezer Howard</vt:lpstr>
      <vt:lpstr>Frank Lloyd Wright</vt:lpstr>
      <vt:lpstr>Le Corbusier</vt:lpstr>
      <vt:lpstr>Kent Ütopyaları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</dc:title>
  <dc:creator>Microsoft Office User</dc:creator>
  <cp:lastModifiedBy>Microsoft Office User</cp:lastModifiedBy>
  <cp:revision>11</cp:revision>
  <dcterms:created xsi:type="dcterms:W3CDTF">2021-04-13T15:05:34Z</dcterms:created>
  <dcterms:modified xsi:type="dcterms:W3CDTF">2021-04-14T18:14:52Z</dcterms:modified>
</cp:coreProperties>
</file>