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C0016A-9CD4-BC48-8CB2-8A5D5BF97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ULUS DEVLET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27C8FCB-21CF-5F40-BFF5-B9279725E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30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FB8052-C25C-C143-BE66-48C1CDA4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D4E412-C57F-7F44-8340-8B878EA0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Ulus-devletler köklerinin de peşine düşmüşlerdir ve yeni bir </a:t>
            </a:r>
            <a:r>
              <a:rPr lang="tr-TR" dirty="0" err="1"/>
              <a:t>tarihyazımını</a:t>
            </a:r>
            <a:r>
              <a:rPr lang="tr-TR" dirty="0"/>
              <a:t> </a:t>
            </a:r>
            <a:r>
              <a:rPr lang="tr-TR"/>
              <a:t>da yaratmışlardır.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004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Resim 3" descr="açık hava, bina, fotoğraf, adam içeren bir resim&#10;&#10;Açıklama otomatik olarak oluşturuldu">
            <a:extLst>
              <a:ext uri="{FF2B5EF4-FFF2-40B4-BE49-F238E27FC236}">
                <a16:creationId xmlns:a16="http://schemas.microsoft.com/office/drawing/2014/main" id="{E550B050-812B-6F4F-9CAF-016B79866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8" r="12960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827E49B-800E-B243-AF2D-40EF7E3A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AC9297-F4DD-5247-9286-8DA05845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tr-TR" sz="1800" dirty="0"/>
              <a:t>Avrupa’da ortaya çıkan yenileşme hareketleri, matbaa devrimi ve aydınlanma hem ekonomik, hem toplumsal hem de siyasal değişimleri beraberinde getirmiştir.</a:t>
            </a:r>
          </a:p>
        </p:txBody>
      </p:sp>
    </p:spTree>
    <p:extLst>
      <p:ext uri="{BB962C8B-B14F-4D97-AF65-F5344CB8AC3E}">
        <p14:creationId xmlns:p14="http://schemas.microsoft.com/office/powerpoint/2010/main" val="3404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61B4FF-0EC7-3C4D-A699-B3D766F6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endParaRPr lang="tr-TR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AA6F03-AFBA-944D-B409-887720C1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tr-TR" sz="2000" dirty="0" err="1"/>
              <a:t>Bendict</a:t>
            </a:r>
            <a:r>
              <a:rPr lang="tr-TR" sz="2000" dirty="0"/>
              <a:t> </a:t>
            </a:r>
            <a:r>
              <a:rPr lang="tr-TR" sz="2000" dirty="0" err="1"/>
              <a:t>Anderson</a:t>
            </a:r>
            <a:r>
              <a:rPr lang="tr-TR" sz="2000" dirty="0"/>
              <a:t> Hayali Cemaatler isimli kitabında matbaa devrimiyle birlikte bilginin demokratikleştiğini, özellikle kutsal kitabın çevirileriyle birlikte kilise otoritesinin kırıldığını bunun da </a:t>
            </a:r>
            <a:r>
              <a:rPr lang="tr-TR" sz="2000" dirty="0" err="1"/>
              <a:t>aydınlamayı</a:t>
            </a:r>
            <a:r>
              <a:rPr lang="tr-TR" sz="2000" dirty="0"/>
              <a:t> getirdiğini belirtir.</a:t>
            </a:r>
          </a:p>
          <a:p>
            <a:r>
              <a:rPr lang="tr-TR" sz="1200" dirty="0"/>
              <a:t>Görsel kaynağı: </a:t>
            </a:r>
            <a:r>
              <a:rPr lang="tr-TR" sz="1200" dirty="0" err="1"/>
              <a:t>https</a:t>
            </a:r>
            <a:r>
              <a:rPr lang="tr-TR" sz="1200" dirty="0"/>
              <a:t>://</a:t>
            </a:r>
            <a:r>
              <a:rPr lang="tr-TR" sz="1200" dirty="0" err="1"/>
              <a:t>www.britannica.com</a:t>
            </a:r>
            <a:r>
              <a:rPr lang="tr-TR" sz="1200" dirty="0"/>
              <a:t>/</a:t>
            </a:r>
            <a:r>
              <a:rPr lang="tr-TR" sz="1200" dirty="0" err="1"/>
              <a:t>biography</a:t>
            </a:r>
            <a:r>
              <a:rPr lang="tr-TR" sz="1200" dirty="0"/>
              <a:t>/</a:t>
            </a:r>
            <a:r>
              <a:rPr lang="tr-TR" sz="1200" dirty="0" err="1"/>
              <a:t>Johannes</a:t>
            </a:r>
            <a:r>
              <a:rPr lang="tr-TR" sz="1200" dirty="0"/>
              <a:t>-Gutenberg</a:t>
            </a:r>
          </a:p>
        </p:txBody>
      </p:sp>
      <p:pic>
        <p:nvPicPr>
          <p:cNvPr id="4" name="Resim 3" descr="bina, kişi, açık hava, cadde içeren bir resim&#10;&#10;Açıklama otomatik olarak oluşturuldu">
            <a:extLst>
              <a:ext uri="{FF2B5EF4-FFF2-40B4-BE49-F238E27FC236}">
                <a16:creationId xmlns:a16="http://schemas.microsoft.com/office/drawing/2014/main" id="{AB55B73B-199B-D549-BF34-39BB38CF2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469788"/>
            <a:ext cx="6269479" cy="391842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52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1FB63B-AFDF-D843-98DD-C53800CC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A363EA-3C43-F445-A284-C81E35595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Matbaa ile Sanayi Devrimi arasındaki süreçte derin değişimler yaşandı.</a:t>
            </a:r>
          </a:p>
          <a:p>
            <a:endParaRPr lang="tr-TR" dirty="0"/>
          </a:p>
          <a:p>
            <a:r>
              <a:rPr lang="tr-TR" dirty="0"/>
              <a:t>Sanayi devrimi de artan iş gücü ihtiyacı karşısında yeni sanayi şehirlerin kurulmasını ve kırsaldan şehirlere göçün yaşanmasını tetiklemiştir.</a:t>
            </a:r>
          </a:p>
        </p:txBody>
      </p:sp>
    </p:spTree>
    <p:extLst>
      <p:ext uri="{BB962C8B-B14F-4D97-AF65-F5344CB8AC3E}">
        <p14:creationId xmlns:p14="http://schemas.microsoft.com/office/powerpoint/2010/main" val="41809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E7D280B6-3052-E243-94C6-81091792F3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5" r="23093" b="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FE10209-E397-D243-B5E6-34204FBD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AD90A-D88E-A44C-B6E1-F50FF4B1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tr-TR" sz="1600" dirty="0"/>
              <a:t>Şehirlerin artan nüfusu, çalışma koşullarının ağırlığı coğrafyalarından ve yakınlarından uzakta yaşayan insanların yalnızlaşmasına sebep olmuştur.</a:t>
            </a:r>
          </a:p>
        </p:txBody>
      </p:sp>
    </p:spTree>
    <p:extLst>
      <p:ext uri="{BB962C8B-B14F-4D97-AF65-F5344CB8AC3E}">
        <p14:creationId xmlns:p14="http://schemas.microsoft.com/office/powerpoint/2010/main" val="419369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29BE1-81C8-9E4E-98B3-EA46A0F1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F930E8-CA3A-5D4B-A465-DE781407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Ayrıca yaşanan eşitsizlikler ve adalet yoksunluğu yeni arayışları doğurmuştur. bunlar ve benzer sorunlar karşısında yükselen hareketler Fransız Devrimine (1789) sebep olmuştur.</a:t>
            </a:r>
          </a:p>
        </p:txBody>
      </p:sp>
    </p:spTree>
    <p:extLst>
      <p:ext uri="{BB962C8B-B14F-4D97-AF65-F5344CB8AC3E}">
        <p14:creationId xmlns:p14="http://schemas.microsoft.com/office/powerpoint/2010/main" val="426089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C77683B-F219-8540-A42E-4A763323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endParaRPr lang="tr-TR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57CC76-A4C1-6E4D-A0E7-8D4AC5AD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tr-TR" sz="1800" dirty="0"/>
              <a:t>Fransız Devrimi aynı zamanda siyasal birlik olarak ulus-devleti,</a:t>
            </a:r>
          </a:p>
          <a:p>
            <a:r>
              <a:rPr lang="tr-TR" sz="1800" dirty="0"/>
              <a:t>İdeoloji olarak da milliyetçiliği ortaya çıkarmıştır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7E38495-F421-914C-8433-76179E9A5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672519"/>
            <a:ext cx="6303134" cy="34824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10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954D3-7A14-8244-90D2-0A596FC1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102B39-7535-2A49-BA81-DB4EBB73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Fransız Devriminden sonra milliyetçilik hızlı bir şekilde dünyaya yayılmış ve pek çok imparatorluğun sonunu getirmiştir</a:t>
            </a:r>
          </a:p>
          <a:p>
            <a:endParaRPr lang="tr-TR" dirty="0"/>
          </a:p>
          <a:p>
            <a:r>
              <a:rPr lang="tr-TR" dirty="0"/>
              <a:t>Kurulan ulus-devletlere paralel şekilde ulusal kiliseler de kurulmuştur.</a:t>
            </a:r>
          </a:p>
        </p:txBody>
      </p:sp>
    </p:spTree>
    <p:extLst>
      <p:ext uri="{BB962C8B-B14F-4D97-AF65-F5344CB8AC3E}">
        <p14:creationId xmlns:p14="http://schemas.microsoft.com/office/powerpoint/2010/main" val="361610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7C0609-8AB6-0C4F-85DD-254F215A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C713B0-58B0-FD4E-B2F4-2E5F4CDFD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Bu yeni devletler imparatorluklardan farklı olarak ulusal kimlikler inşa etmiş, resmi diller, ulusal edebiyat gibi unsurları harekete geçirmiştir.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91165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207</Words>
  <Application>Microsoft Macintosh PowerPoint</Application>
  <PresentationFormat>Geniş ekran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ULUS DEVLET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 DEVLET</dc:title>
  <dc:creator>Zehra Münüsoğlu</dc:creator>
  <cp:lastModifiedBy>Zehra Münüsoğlu</cp:lastModifiedBy>
  <cp:revision>2</cp:revision>
  <dcterms:created xsi:type="dcterms:W3CDTF">2020-07-05T13:53:22Z</dcterms:created>
  <dcterms:modified xsi:type="dcterms:W3CDTF">2020-07-05T15:34:36Z</dcterms:modified>
</cp:coreProperties>
</file>