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sldIdLst>
    <p:sldId id="256" r:id="rId4"/>
    <p:sldId id="257" r:id="rId5"/>
    <p:sldId id="258" r:id="rId6"/>
    <p:sldId id="259" r:id="rId7"/>
    <p:sldId id="260" r:id="rId8"/>
    <p:sldId id="261" r:id="rId9"/>
    <p:sldId id="262" r:id="rId10"/>
    <p:sldId id="263" r:id="rId11"/>
    <p:sldId id="264" r:id="rId12"/>
    <p:sldId id="265"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54383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30675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419451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17646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75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060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568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723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277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91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3025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38004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858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552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936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99028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314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727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867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445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57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95383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05941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8117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0378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423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236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31588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07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048749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95792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68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894885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436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32754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173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1306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56820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710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62B09FF-7FC4-4F72-9063-800944E85BC5}"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7108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62B09FF-7FC4-4F72-9063-800944E85BC5}"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9352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62B09FF-7FC4-4F72-9063-800944E85BC5}"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7091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1890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8313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B09FF-7FC4-4F72-9063-800944E85BC5}"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35C30-C004-4F69-8CC9-60E3B372C746}" type="slidenum">
              <a:rPr lang="tr-TR" smtClean="0"/>
              <a:t>‹#›</a:t>
            </a:fld>
            <a:endParaRPr lang="tr-TR"/>
          </a:p>
        </p:txBody>
      </p:sp>
    </p:spTree>
    <p:extLst>
      <p:ext uri="{BB962C8B-B14F-4D97-AF65-F5344CB8AC3E}">
        <p14:creationId xmlns:p14="http://schemas.microsoft.com/office/powerpoint/2010/main" val="126905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247842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8453163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a:latin typeface="Arial" panose="020B0604020202020204" pitchFamily="34" charset="0"/>
              </a:rPr>
              <a:t>Mutfak Hizmetleri </a:t>
            </a:r>
            <a:r>
              <a:rPr lang="tr-TR" sz="3200" smtClean="0">
                <a:latin typeface="Arial" panose="020B0604020202020204" pitchFamily="34" charset="0"/>
              </a:rPr>
              <a:t>Yönetimi</a:t>
            </a:r>
            <a:endParaRPr lang="tr-TR" sz="3200" dirty="0">
              <a:latin typeface="+mn-lt"/>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56812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Çöp toplama ve bulaşık</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8283" y="2405575"/>
            <a:ext cx="6189785" cy="3833963"/>
          </a:xfrm>
        </p:spPr>
      </p:pic>
    </p:spTree>
    <p:extLst>
      <p:ext uri="{BB962C8B-B14F-4D97-AF65-F5344CB8AC3E}">
        <p14:creationId xmlns:p14="http://schemas.microsoft.com/office/powerpoint/2010/main" val="911129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smtClean="0">
                <a:latin typeface="+mn-lt"/>
              </a:rPr>
              <a:t>Mutfağın Organizasyon (Örgüt) Yapısı</a:t>
            </a:r>
            <a:endParaRPr lang="tr-TR" sz="3200" b="1" dirty="0">
              <a:latin typeface="+mn-lt"/>
            </a:endParaRPr>
          </a:p>
        </p:txBody>
      </p:sp>
      <p:sp>
        <p:nvSpPr>
          <p:cNvPr id="3" name="İçerik Yer Tutucusu 2"/>
          <p:cNvSpPr>
            <a:spLocks noGrp="1"/>
          </p:cNvSpPr>
          <p:nvPr>
            <p:ph idx="1"/>
          </p:nvPr>
        </p:nvSpPr>
        <p:spPr>
          <a:xfrm>
            <a:off x="1064525" y="2451651"/>
            <a:ext cx="9832072" cy="3567011"/>
          </a:xfrm>
        </p:spPr>
        <p:txBody>
          <a:bodyPr>
            <a:normAutofit/>
          </a:bodyPr>
          <a:lstStyle/>
          <a:p>
            <a:pPr algn="just"/>
            <a:r>
              <a:rPr lang="tr-TR" sz="3200" dirty="0" smtClean="0">
                <a:latin typeface="+mn-lt"/>
              </a:rPr>
              <a:t>Organizasyon (Örgüt) </a:t>
            </a:r>
            <a:r>
              <a:rPr lang="tr-TR" sz="3200" dirty="0">
                <a:latin typeface="+mn-lt"/>
              </a:rPr>
              <a:t>yapısı; bir işletmenin amaçlarını gerçekleştirmek üzere, </a:t>
            </a:r>
            <a:r>
              <a:rPr lang="tr-TR" sz="3200" dirty="0" smtClean="0">
                <a:latin typeface="+mn-lt"/>
              </a:rPr>
              <a:t>çalışanları </a:t>
            </a:r>
            <a:r>
              <a:rPr lang="tr-TR" sz="3200" dirty="0">
                <a:latin typeface="+mn-lt"/>
              </a:rPr>
              <a:t>ve faaliyet birimlerini ne şekilde bir araya getirdiğini tanımlayan yapıdır. Otel işletmelerinde mutfak örgüt yapısı kavramı ile anlatılmak istenenler </a:t>
            </a:r>
            <a:r>
              <a:rPr lang="tr-TR" sz="3200" dirty="0" smtClean="0">
                <a:latin typeface="+mn-lt"/>
              </a:rPr>
              <a:t>şu şekilde gibi </a:t>
            </a:r>
            <a:r>
              <a:rPr lang="tr-TR" sz="3200" dirty="0">
                <a:latin typeface="+mn-lt"/>
              </a:rPr>
              <a:t>sıralanabilir: </a:t>
            </a:r>
            <a:r>
              <a:rPr lang="tr-TR" sz="3200" dirty="0" smtClean="0">
                <a:latin typeface="+mn-lt"/>
              </a:rPr>
              <a:t> </a:t>
            </a:r>
          </a:p>
        </p:txBody>
      </p:sp>
    </p:spTree>
    <p:extLst>
      <p:ext uri="{BB962C8B-B14F-4D97-AF65-F5344CB8AC3E}">
        <p14:creationId xmlns:p14="http://schemas.microsoft.com/office/powerpoint/2010/main" val="3608042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smtClean="0">
                <a:solidFill>
                  <a:prstClr val="black">
                    <a:lumMod val="85000"/>
                    <a:lumOff val="15000"/>
                  </a:prstClr>
                </a:solidFill>
              </a:rPr>
              <a:t>Mutfağın Organizasyon </a:t>
            </a:r>
            <a:r>
              <a:rPr lang="tr-TR" sz="3200" b="1" dirty="0">
                <a:solidFill>
                  <a:prstClr val="black">
                    <a:lumMod val="85000"/>
                    <a:lumOff val="15000"/>
                  </a:prstClr>
                </a:solidFill>
              </a:rPr>
              <a:t>(Örgüt) </a:t>
            </a:r>
            <a:r>
              <a:rPr lang="tr-TR" sz="3200" b="1" dirty="0" smtClean="0">
                <a:solidFill>
                  <a:prstClr val="black">
                    <a:lumMod val="85000"/>
                    <a:lumOff val="15000"/>
                  </a:prstClr>
                </a:solidFill>
              </a:rPr>
              <a:t>Yapısı</a:t>
            </a:r>
            <a:endParaRPr lang="tr-TR" sz="3200" dirty="0">
              <a:latin typeface="+mn-lt"/>
            </a:endParaRPr>
          </a:p>
        </p:txBody>
      </p:sp>
      <p:sp>
        <p:nvSpPr>
          <p:cNvPr id="3" name="İçerik Yer Tutucusu 2"/>
          <p:cNvSpPr>
            <a:spLocks noGrp="1"/>
          </p:cNvSpPr>
          <p:nvPr>
            <p:ph idx="1"/>
          </p:nvPr>
        </p:nvSpPr>
        <p:spPr>
          <a:xfrm>
            <a:off x="1295401" y="2456597"/>
            <a:ext cx="9601196" cy="3862316"/>
          </a:xfrm>
        </p:spPr>
        <p:txBody>
          <a:bodyPr>
            <a:normAutofit/>
          </a:bodyPr>
          <a:lstStyle/>
          <a:p>
            <a:pPr algn="just"/>
            <a:r>
              <a:rPr lang="tr-TR" sz="3200" b="1" dirty="0" smtClean="0">
                <a:latin typeface="+mn-lt"/>
              </a:rPr>
              <a:t>1. Mutfağın </a:t>
            </a:r>
            <a:r>
              <a:rPr lang="tr-TR" sz="3200" b="1" dirty="0">
                <a:latin typeface="+mn-lt"/>
              </a:rPr>
              <a:t>amacı doğrultusunda mutfakta yerine getirilmesi gereken </a:t>
            </a:r>
            <a:r>
              <a:rPr lang="tr-TR" sz="3200" b="1" dirty="0" smtClean="0">
                <a:latin typeface="+mn-lt"/>
              </a:rPr>
              <a:t>işler</a:t>
            </a:r>
            <a:r>
              <a:rPr lang="tr-TR" sz="3200" b="1" dirty="0"/>
              <a:t>:</a:t>
            </a:r>
            <a:endParaRPr lang="tr-TR" sz="3200" b="1" dirty="0" smtClean="0">
              <a:latin typeface="+mn-lt"/>
            </a:endParaRPr>
          </a:p>
          <a:p>
            <a:pPr marL="0" indent="0" algn="just">
              <a:buNone/>
            </a:pPr>
            <a:r>
              <a:rPr lang="tr-TR" sz="3200" dirty="0" smtClean="0">
                <a:latin typeface="+mn-lt"/>
              </a:rPr>
              <a:t>Bu </a:t>
            </a:r>
            <a:r>
              <a:rPr lang="tr-TR" sz="3200" dirty="0">
                <a:latin typeface="+mn-lt"/>
              </a:rPr>
              <a:t>işler yemek üretimini temin edebilmek için yiyecek malzemelerinin satın alınması, teslim alınması, belirli sürelerle belirli ısı derecelerinde depolanması, hazırlanması, pişirilmesi, servise sunulması ve üretim sonrası mutfağın ve mutfak araç gereçlerinin temizliği şeklinde sıralanabilir. </a:t>
            </a:r>
            <a:endParaRPr lang="tr-TR" sz="3200" dirty="0" smtClean="0">
              <a:latin typeface="+mn-lt"/>
            </a:endParaRPr>
          </a:p>
          <a:p>
            <a:pPr algn="just"/>
            <a:endParaRPr lang="tr-TR" sz="3200" dirty="0">
              <a:latin typeface="+mn-lt"/>
            </a:endParaRPr>
          </a:p>
          <a:p>
            <a:pPr algn="just"/>
            <a:endParaRPr lang="tr-TR" sz="3200" dirty="0">
              <a:latin typeface="+mn-lt"/>
            </a:endParaRPr>
          </a:p>
        </p:txBody>
      </p:sp>
    </p:spTree>
    <p:extLst>
      <p:ext uri="{BB962C8B-B14F-4D97-AF65-F5344CB8AC3E}">
        <p14:creationId xmlns:p14="http://schemas.microsoft.com/office/powerpoint/2010/main" val="2709414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Satın alma</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6764" y="2433711"/>
            <a:ext cx="7484012" cy="3910818"/>
          </a:xfrm>
        </p:spPr>
      </p:pic>
    </p:spTree>
    <p:extLst>
      <p:ext uri="{BB962C8B-B14F-4D97-AF65-F5344CB8AC3E}">
        <p14:creationId xmlns:p14="http://schemas.microsoft.com/office/powerpoint/2010/main" val="2614990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Teslim alma</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8660" y="2285999"/>
            <a:ext cx="3536706" cy="4206277"/>
          </a:xfrm>
        </p:spPr>
      </p:pic>
    </p:spTree>
    <p:extLst>
      <p:ext uri="{BB962C8B-B14F-4D97-AF65-F5344CB8AC3E}">
        <p14:creationId xmlns:p14="http://schemas.microsoft.com/office/powerpoint/2010/main" val="1112734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Depolama</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3372" y="2557463"/>
            <a:ext cx="7216725" cy="3758931"/>
          </a:xfrm>
        </p:spPr>
      </p:pic>
    </p:spTree>
    <p:extLst>
      <p:ext uri="{BB962C8B-B14F-4D97-AF65-F5344CB8AC3E}">
        <p14:creationId xmlns:p14="http://schemas.microsoft.com/office/powerpoint/2010/main" val="1932711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Pişirmeye Hazırlama</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6758" y="2444529"/>
            <a:ext cx="5872308" cy="3907755"/>
          </a:xfrm>
        </p:spPr>
      </p:pic>
    </p:spTree>
    <p:extLst>
      <p:ext uri="{BB962C8B-B14F-4D97-AF65-F5344CB8AC3E}">
        <p14:creationId xmlns:p14="http://schemas.microsoft.com/office/powerpoint/2010/main" val="3536926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72866" y="393341"/>
            <a:ext cx="9601196" cy="1303867"/>
          </a:xfrm>
        </p:spPr>
        <p:txBody>
          <a:bodyPr/>
          <a:lstStyle/>
          <a:p>
            <a:r>
              <a:rPr lang="tr-TR" dirty="0" smtClean="0"/>
              <a:t>Pişirme</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9158" y="2398541"/>
            <a:ext cx="5653683" cy="3966016"/>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914" y="1697208"/>
            <a:ext cx="6995101" cy="4667349"/>
          </a:xfrm>
          <a:prstGeom prst="rect">
            <a:avLst/>
          </a:prstGeom>
        </p:spPr>
      </p:pic>
    </p:spTree>
    <p:extLst>
      <p:ext uri="{BB962C8B-B14F-4D97-AF65-F5344CB8AC3E}">
        <p14:creationId xmlns:p14="http://schemas.microsoft.com/office/powerpoint/2010/main" val="3748537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Servise sunum</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6964" y="2388651"/>
            <a:ext cx="6018223" cy="4012149"/>
          </a:xfrm>
        </p:spPr>
      </p:pic>
    </p:spTree>
    <p:extLst>
      <p:ext uri="{BB962C8B-B14F-4D97-AF65-F5344CB8AC3E}">
        <p14:creationId xmlns:p14="http://schemas.microsoft.com/office/powerpoint/2010/main" val="357844376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1</TotalTime>
  <Words>118</Words>
  <Application>Microsoft Office PowerPoint</Application>
  <PresentationFormat>Geniş ekran</PresentationFormat>
  <Paragraphs>13</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10</vt:i4>
      </vt:variant>
    </vt:vector>
  </HeadingPairs>
  <TitlesOfParts>
    <vt:vector size="17" baseType="lpstr">
      <vt:lpstr>Arial</vt:lpstr>
      <vt:lpstr>Calibri</vt:lpstr>
      <vt:lpstr>Calibri Light</vt:lpstr>
      <vt:lpstr>Garamond</vt:lpstr>
      <vt:lpstr>Office Teması</vt:lpstr>
      <vt:lpstr>Organik</vt:lpstr>
      <vt:lpstr>1_Organik</vt:lpstr>
      <vt:lpstr>Mutfak Hizmetleri Yönetimi</vt:lpstr>
      <vt:lpstr>Mutfağın Organizasyon (Örgüt) Yapısı</vt:lpstr>
      <vt:lpstr>Mutfağın Organizasyon (Örgüt) Yapısı</vt:lpstr>
      <vt:lpstr>Satın alma</vt:lpstr>
      <vt:lpstr>Teslim alma</vt:lpstr>
      <vt:lpstr>Depolama</vt:lpstr>
      <vt:lpstr>Pişirmeye Hazırlama</vt:lpstr>
      <vt:lpstr>Pişirme</vt:lpstr>
      <vt:lpstr>Servise sunum</vt:lpstr>
      <vt:lpstr>Çöp toplama ve bulaşık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Mutfak Hizmetleri Yönetimi</dc:title>
  <dc:creator>emir üner</dc:creator>
  <cp:lastModifiedBy>emir üner</cp:lastModifiedBy>
  <cp:revision>2</cp:revision>
  <dcterms:created xsi:type="dcterms:W3CDTF">2017-10-29T15:18:22Z</dcterms:created>
  <dcterms:modified xsi:type="dcterms:W3CDTF">2017-10-29T15:19:45Z</dcterms:modified>
</cp:coreProperties>
</file>