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65" r:id="rId5"/>
    <p:sldId id="266" r:id="rId6"/>
    <p:sldId id="269" r:id="rId7"/>
    <p:sldId id="275" r:id="rId8"/>
    <p:sldId id="267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12.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Devanagari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Alfabesi ve Örnek Sanskrit Metinler-III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E3A58E5-5C48-49BF-9E31-308C2E400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72816"/>
            <a:ext cx="7160141" cy="404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75207E9-40E7-4ECD-8DE0-9EF738047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276872"/>
            <a:ext cx="7578451" cy="374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755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indent="228600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09583C7E-1F43-4DF5-AF40-27CEAB2410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697" y="1484784"/>
            <a:ext cx="7523059" cy="42484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2692ECBA-5FEB-457F-B133-DDCBEF15C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553" y="2420888"/>
            <a:ext cx="7812448" cy="165618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6F5C0EBF-1F16-4068-A8F4-EA83C366E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16" y="2209038"/>
            <a:ext cx="6777612" cy="382749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EA7B53D9-258C-4679-93C2-54292D6E4D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2133218"/>
            <a:ext cx="7952583" cy="280794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F8489352-B8AF-4DD4-99DF-E3BEA01D3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1" y="1566174"/>
            <a:ext cx="7927037" cy="279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8ADC5CA-B8DC-45C1-AD70-E099288D6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55" y="2024844"/>
            <a:ext cx="7953611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4DC25A-C789-4960-A9BA-FF2365BD032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5F81F797-4F05-4631-917B-74ADB0CC88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566" y="1988840"/>
            <a:ext cx="7259588" cy="307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1FDC9A0-CFF3-4A1E-80A8-B638CC201D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963" y="2204864"/>
            <a:ext cx="7749672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1345</TotalTime>
  <Words>106</Words>
  <Application>Microsoft Office PowerPoint</Application>
  <PresentationFormat>Ekran Gösterisi (4:3)</PresentationFormat>
  <Paragraphs>19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131 DEVANAGARİ ALFABESİ  12. HAFTA   Devanagari Alfabesi ve Örnek Sanskrit Metinler-III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  <vt:lpstr>HİN 131 DEVANAGARİ ALFABESİ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160</cp:revision>
  <dcterms:created xsi:type="dcterms:W3CDTF">2014-11-21T09:52:05Z</dcterms:created>
  <dcterms:modified xsi:type="dcterms:W3CDTF">2020-03-08T19:37:30Z</dcterms:modified>
</cp:coreProperties>
</file>