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2" r:id="rId8"/>
    <p:sldId id="263" r:id="rId9"/>
    <p:sldId id="265"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showGuides="1">
      <p:cViewPr varScale="1">
        <p:scale>
          <a:sx n="75" d="100"/>
          <a:sy n="75" d="100"/>
        </p:scale>
        <p:origin x="19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E9C079B-C674-462F-B7C4-6A5D0C91362B}" type="datetimeFigureOut">
              <a:rPr lang="tr-TR" smtClean="0"/>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F2C30B7-5D67-4F4C-83FD-3B7B8A2D9D82}" type="slidenum">
              <a:rPr lang="tr-TR" smtClean="0"/>
              <a:t>‹#›</a:t>
            </a:fld>
            <a:endParaRPr lang="tr-TR"/>
          </a:p>
        </p:txBody>
      </p:sp>
    </p:spTree>
    <p:extLst>
      <p:ext uri="{BB962C8B-B14F-4D97-AF65-F5344CB8AC3E}">
        <p14:creationId xmlns:p14="http://schemas.microsoft.com/office/powerpoint/2010/main" val="428683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9C079B-C674-462F-B7C4-6A5D0C91362B}" type="datetimeFigureOut">
              <a:rPr lang="tr-TR" smtClean="0"/>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F2C30B7-5D67-4F4C-83FD-3B7B8A2D9D82}" type="slidenum">
              <a:rPr lang="tr-TR" smtClean="0"/>
              <a:t>‹#›</a:t>
            </a:fld>
            <a:endParaRPr lang="tr-TR"/>
          </a:p>
        </p:txBody>
      </p:sp>
    </p:spTree>
    <p:extLst>
      <p:ext uri="{BB962C8B-B14F-4D97-AF65-F5344CB8AC3E}">
        <p14:creationId xmlns:p14="http://schemas.microsoft.com/office/powerpoint/2010/main" val="261240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9C079B-C674-462F-B7C4-6A5D0C91362B}" type="datetimeFigureOut">
              <a:rPr lang="tr-TR" smtClean="0"/>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F2C30B7-5D67-4F4C-83FD-3B7B8A2D9D82}" type="slidenum">
              <a:rPr lang="tr-TR" smtClean="0"/>
              <a:t>‹#›</a:t>
            </a:fld>
            <a:endParaRPr lang="tr-TR"/>
          </a:p>
        </p:txBody>
      </p:sp>
    </p:spTree>
    <p:extLst>
      <p:ext uri="{BB962C8B-B14F-4D97-AF65-F5344CB8AC3E}">
        <p14:creationId xmlns:p14="http://schemas.microsoft.com/office/powerpoint/2010/main" val="223855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9C079B-C674-462F-B7C4-6A5D0C91362B}" type="datetimeFigureOut">
              <a:rPr lang="tr-TR" smtClean="0"/>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F2C30B7-5D67-4F4C-83FD-3B7B8A2D9D82}" type="slidenum">
              <a:rPr lang="tr-TR" smtClean="0"/>
              <a:t>‹#›</a:t>
            </a:fld>
            <a:endParaRPr lang="tr-TR"/>
          </a:p>
        </p:txBody>
      </p:sp>
    </p:spTree>
    <p:extLst>
      <p:ext uri="{BB962C8B-B14F-4D97-AF65-F5344CB8AC3E}">
        <p14:creationId xmlns:p14="http://schemas.microsoft.com/office/powerpoint/2010/main" val="319425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E9C079B-C674-462F-B7C4-6A5D0C91362B}" type="datetimeFigureOut">
              <a:rPr lang="tr-TR" smtClean="0"/>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F2C30B7-5D67-4F4C-83FD-3B7B8A2D9D82}" type="slidenum">
              <a:rPr lang="tr-TR" smtClean="0"/>
              <a:t>‹#›</a:t>
            </a:fld>
            <a:endParaRPr lang="tr-TR"/>
          </a:p>
        </p:txBody>
      </p:sp>
    </p:spTree>
    <p:extLst>
      <p:ext uri="{BB962C8B-B14F-4D97-AF65-F5344CB8AC3E}">
        <p14:creationId xmlns:p14="http://schemas.microsoft.com/office/powerpoint/2010/main" val="21261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E9C079B-C674-462F-B7C4-6A5D0C91362B}" type="datetimeFigureOut">
              <a:rPr lang="tr-TR" smtClean="0"/>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F2C30B7-5D67-4F4C-83FD-3B7B8A2D9D82}" type="slidenum">
              <a:rPr lang="tr-TR" smtClean="0"/>
              <a:t>‹#›</a:t>
            </a:fld>
            <a:endParaRPr lang="tr-TR"/>
          </a:p>
        </p:txBody>
      </p:sp>
    </p:spTree>
    <p:extLst>
      <p:ext uri="{BB962C8B-B14F-4D97-AF65-F5344CB8AC3E}">
        <p14:creationId xmlns:p14="http://schemas.microsoft.com/office/powerpoint/2010/main" val="77441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E9C079B-C674-462F-B7C4-6A5D0C91362B}" type="datetimeFigureOut">
              <a:rPr lang="tr-TR" smtClean="0"/>
              <a:t>10.02.2020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F2C30B7-5D67-4F4C-83FD-3B7B8A2D9D82}" type="slidenum">
              <a:rPr lang="tr-TR" smtClean="0"/>
              <a:t>‹#›</a:t>
            </a:fld>
            <a:endParaRPr lang="tr-TR"/>
          </a:p>
        </p:txBody>
      </p:sp>
    </p:spTree>
    <p:extLst>
      <p:ext uri="{BB962C8B-B14F-4D97-AF65-F5344CB8AC3E}">
        <p14:creationId xmlns:p14="http://schemas.microsoft.com/office/powerpoint/2010/main" val="198187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E9C079B-C674-462F-B7C4-6A5D0C91362B}" type="datetimeFigureOut">
              <a:rPr lang="tr-TR" smtClean="0"/>
              <a:t>10.02.2020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F2C30B7-5D67-4F4C-83FD-3B7B8A2D9D82}" type="slidenum">
              <a:rPr lang="tr-TR" smtClean="0"/>
              <a:t>‹#›</a:t>
            </a:fld>
            <a:endParaRPr lang="tr-TR"/>
          </a:p>
        </p:txBody>
      </p:sp>
    </p:spTree>
    <p:extLst>
      <p:ext uri="{BB962C8B-B14F-4D97-AF65-F5344CB8AC3E}">
        <p14:creationId xmlns:p14="http://schemas.microsoft.com/office/powerpoint/2010/main" val="210966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9C079B-C674-462F-B7C4-6A5D0C91362B}" type="datetimeFigureOut">
              <a:rPr lang="tr-TR" smtClean="0"/>
              <a:t>10.02.2020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F2C30B7-5D67-4F4C-83FD-3B7B8A2D9D82}" type="slidenum">
              <a:rPr lang="tr-TR" smtClean="0"/>
              <a:t>‹#›</a:t>
            </a:fld>
            <a:endParaRPr lang="tr-TR"/>
          </a:p>
        </p:txBody>
      </p:sp>
    </p:spTree>
    <p:extLst>
      <p:ext uri="{BB962C8B-B14F-4D97-AF65-F5344CB8AC3E}">
        <p14:creationId xmlns:p14="http://schemas.microsoft.com/office/powerpoint/2010/main" val="271814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9C079B-C674-462F-B7C4-6A5D0C91362B}" type="datetimeFigureOut">
              <a:rPr lang="tr-TR" smtClean="0"/>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F2C30B7-5D67-4F4C-83FD-3B7B8A2D9D82}" type="slidenum">
              <a:rPr lang="tr-TR" smtClean="0"/>
              <a:t>‹#›</a:t>
            </a:fld>
            <a:endParaRPr lang="tr-TR"/>
          </a:p>
        </p:txBody>
      </p:sp>
    </p:spTree>
    <p:extLst>
      <p:ext uri="{BB962C8B-B14F-4D97-AF65-F5344CB8AC3E}">
        <p14:creationId xmlns:p14="http://schemas.microsoft.com/office/powerpoint/2010/main" val="140570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9C079B-C674-462F-B7C4-6A5D0C91362B}" type="datetimeFigureOut">
              <a:rPr lang="tr-TR" smtClean="0"/>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F2C30B7-5D67-4F4C-83FD-3B7B8A2D9D82}" type="slidenum">
              <a:rPr lang="tr-TR" smtClean="0"/>
              <a:t>‹#›</a:t>
            </a:fld>
            <a:endParaRPr lang="tr-TR"/>
          </a:p>
        </p:txBody>
      </p:sp>
    </p:spTree>
    <p:extLst>
      <p:ext uri="{BB962C8B-B14F-4D97-AF65-F5344CB8AC3E}">
        <p14:creationId xmlns:p14="http://schemas.microsoft.com/office/powerpoint/2010/main" val="43020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C079B-C674-462F-B7C4-6A5D0C91362B}" type="datetimeFigureOut">
              <a:rPr lang="tr-TR" smtClean="0"/>
              <a:t>10.02.2020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C30B7-5D67-4F4C-83FD-3B7B8A2D9D82}" type="slidenum">
              <a:rPr lang="tr-TR" smtClean="0"/>
              <a:t>‹#›</a:t>
            </a:fld>
            <a:endParaRPr lang="tr-TR"/>
          </a:p>
        </p:txBody>
      </p:sp>
    </p:spTree>
    <p:extLst>
      <p:ext uri="{BB962C8B-B14F-4D97-AF65-F5344CB8AC3E}">
        <p14:creationId xmlns:p14="http://schemas.microsoft.com/office/powerpoint/2010/main" val="155379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8200" y="2766218"/>
            <a:ext cx="10515600" cy="1325563"/>
          </a:xfrm>
        </p:spPr>
        <p:txBody>
          <a:bodyPr/>
          <a:lstStyle/>
          <a:p>
            <a:pPr algn="ctr"/>
            <a:r>
              <a:rPr lang="tr-TR" b="1" dirty="0" smtClean="0"/>
              <a:t>Giysi Süsleme Teknikleri</a:t>
            </a:r>
            <a:endParaRPr lang="tr-TR" b="1" dirty="0"/>
          </a:p>
        </p:txBody>
      </p:sp>
    </p:spTree>
    <p:extLst>
      <p:ext uri="{BB962C8B-B14F-4D97-AF65-F5344CB8AC3E}">
        <p14:creationId xmlns:p14="http://schemas.microsoft.com/office/powerpoint/2010/main" val="141882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Makine Nakışı İle Yapılan Süslemeler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Dikiş makinelerinin nakış ayarından yararlanarak ya da özel nakış makineleriyle, çeşitli süslemeleri, kısa zamanda yapmak mümkün olmaktadır. Zikzak makinelerle de plakalar değiştirilerek çeşitli renklerde süslemeler yapılabilir. Günümüzde; bilgisayarlı, istenilen desen ve renklerin programlanmasıyla, aynı zamanda birkaç kasnakla nakış yapabilen otomatik makineler de vardır. </a:t>
            </a:r>
            <a:endParaRPr lang="tr-TR" dirty="0"/>
          </a:p>
        </p:txBody>
      </p:sp>
    </p:spTree>
    <p:extLst>
      <p:ext uri="{BB962C8B-B14F-4D97-AF65-F5344CB8AC3E}">
        <p14:creationId xmlns:p14="http://schemas.microsoft.com/office/powerpoint/2010/main" val="155125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hatsApp Video 2020-01-31 at 19.25.0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5400000">
            <a:off x="2695575" y="1984375"/>
            <a:ext cx="6096000" cy="3352800"/>
          </a:xfrm>
          <a:prstGeom prst="rect">
            <a:avLst/>
          </a:prstGeom>
        </p:spPr>
      </p:pic>
    </p:spTree>
    <p:extLst>
      <p:ext uri="{BB962C8B-B14F-4D97-AF65-F5344CB8AC3E}">
        <p14:creationId xmlns:p14="http://schemas.microsoft.com/office/powerpoint/2010/main" val="2042986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92300" y="1775262"/>
            <a:ext cx="3294731" cy="3307475"/>
          </a:xfrm>
          <a:prstGeom prst="rect">
            <a:avLst/>
          </a:prstGeom>
        </p:spPr>
      </p:pic>
      <p:pic>
        <p:nvPicPr>
          <p:cNvPr id="3" name="Resim 2"/>
          <p:cNvPicPr>
            <a:picLocks noChangeAspect="1"/>
          </p:cNvPicPr>
          <p:nvPr/>
        </p:nvPicPr>
        <p:blipFill>
          <a:blip r:embed="rId3"/>
          <a:stretch>
            <a:fillRect/>
          </a:stretch>
        </p:blipFill>
        <p:spPr>
          <a:xfrm>
            <a:off x="7104618" y="1775261"/>
            <a:ext cx="3029982" cy="3307475"/>
          </a:xfrm>
          <a:prstGeom prst="rect">
            <a:avLst/>
          </a:prstGeom>
        </p:spPr>
      </p:pic>
    </p:spTree>
    <p:extLst>
      <p:ext uri="{BB962C8B-B14F-4D97-AF65-F5344CB8AC3E}">
        <p14:creationId xmlns:p14="http://schemas.microsoft.com/office/powerpoint/2010/main" val="306921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t>Hazır Gereçlerle Yapılan Süslemeler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Günün modasına ve şartlarına göre, çeşitli hazır gereçlerle de süsleme yapılır. Bu gereçler şekillendirilerek veya düz olarak kullanılabildiği gibi pili, nervür, biye, büzgü gibi süslemelerle birlikte de kullanılır. </a:t>
            </a:r>
            <a:endParaRPr lang="tr-TR" dirty="0"/>
          </a:p>
        </p:txBody>
      </p:sp>
    </p:spTree>
    <p:extLst>
      <p:ext uri="{BB962C8B-B14F-4D97-AF65-F5344CB8AC3E}">
        <p14:creationId xmlns:p14="http://schemas.microsoft.com/office/powerpoint/2010/main" val="5796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82190" y="508000"/>
            <a:ext cx="3446910" cy="2184400"/>
          </a:xfrm>
          <a:prstGeom prst="rect">
            <a:avLst/>
          </a:prstGeom>
        </p:spPr>
      </p:pic>
      <p:pic>
        <p:nvPicPr>
          <p:cNvPr id="3" name="Resim 2"/>
          <p:cNvPicPr>
            <a:picLocks noChangeAspect="1"/>
          </p:cNvPicPr>
          <p:nvPr/>
        </p:nvPicPr>
        <p:blipFill>
          <a:blip r:embed="rId3"/>
          <a:stretch>
            <a:fillRect/>
          </a:stretch>
        </p:blipFill>
        <p:spPr>
          <a:xfrm>
            <a:off x="4318000" y="2095500"/>
            <a:ext cx="3556000" cy="2184400"/>
          </a:xfrm>
          <a:prstGeom prst="rect">
            <a:avLst/>
          </a:prstGeom>
        </p:spPr>
      </p:pic>
      <p:pic>
        <p:nvPicPr>
          <p:cNvPr id="4" name="Resim 3"/>
          <p:cNvPicPr>
            <a:picLocks noChangeAspect="1"/>
          </p:cNvPicPr>
          <p:nvPr/>
        </p:nvPicPr>
        <p:blipFill>
          <a:blip r:embed="rId4"/>
          <a:stretch>
            <a:fillRect/>
          </a:stretch>
        </p:blipFill>
        <p:spPr>
          <a:xfrm>
            <a:off x="8102600" y="3429000"/>
            <a:ext cx="3476209" cy="2095499"/>
          </a:xfrm>
          <a:prstGeom prst="rect">
            <a:avLst/>
          </a:prstGeom>
        </p:spPr>
      </p:pic>
    </p:spTree>
    <p:extLst>
      <p:ext uri="{BB962C8B-B14F-4D97-AF65-F5344CB8AC3E}">
        <p14:creationId xmlns:p14="http://schemas.microsoft.com/office/powerpoint/2010/main" val="72241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Kordonlar</a:t>
            </a:r>
            <a:endParaRPr lang="tr-TR" b="1" dirty="0"/>
          </a:p>
        </p:txBody>
      </p:sp>
      <p:sp>
        <p:nvSpPr>
          <p:cNvPr id="3" name="İçerik Yer Tutucusu 2"/>
          <p:cNvSpPr>
            <a:spLocks noGrp="1"/>
          </p:cNvSpPr>
          <p:nvPr>
            <p:ph idx="1"/>
          </p:nvPr>
        </p:nvSpPr>
        <p:spPr/>
        <p:txBody>
          <a:bodyPr/>
          <a:lstStyle/>
          <a:p>
            <a:pPr marL="0" indent="0">
              <a:buNone/>
            </a:pPr>
            <a:r>
              <a:rPr lang="tr-TR" dirty="0" smtClean="0"/>
              <a:t>İki ya da üç ipliğin bükülmesiyle oluşur. </a:t>
            </a:r>
          </a:p>
          <a:p>
            <a:pPr marL="0" indent="0">
              <a:buNone/>
            </a:pPr>
            <a:endParaRPr lang="tr-TR" dirty="0" smtClean="0"/>
          </a:p>
          <a:p>
            <a:pPr marL="0" indent="0">
              <a:buNone/>
            </a:pPr>
            <a:r>
              <a:rPr lang="tr-TR" dirty="0" smtClean="0"/>
              <a:t>Kordon çeşitleri: </a:t>
            </a:r>
          </a:p>
          <a:p>
            <a:pPr marL="514350" indent="-514350">
              <a:buFont typeface="+mj-lt"/>
              <a:buAutoNum type="arabicPeriod"/>
            </a:pPr>
            <a:r>
              <a:rPr lang="tr-TR" dirty="0" smtClean="0"/>
              <a:t>Tres kordonlar</a:t>
            </a:r>
          </a:p>
          <a:p>
            <a:pPr marL="514350" indent="-514350">
              <a:buFont typeface="+mj-lt"/>
              <a:buAutoNum type="arabicPeriod"/>
            </a:pPr>
            <a:r>
              <a:rPr lang="tr-TR" dirty="0" smtClean="0"/>
              <a:t>İğneli kordonlar</a:t>
            </a:r>
          </a:p>
          <a:p>
            <a:pPr marL="514350" indent="-514350">
              <a:buFont typeface="+mj-lt"/>
              <a:buAutoNum type="arabicPeriod"/>
            </a:pPr>
            <a:r>
              <a:rPr lang="tr-TR" dirty="0" smtClean="0"/>
              <a:t>Lase kordonlar</a:t>
            </a:r>
          </a:p>
          <a:p>
            <a:pPr marL="514350" indent="-514350">
              <a:buFont typeface="+mj-lt"/>
              <a:buAutoNum type="arabicPeriod"/>
            </a:pPr>
            <a:r>
              <a:rPr lang="tr-TR" dirty="0" smtClean="0"/>
              <a:t>Dokuma kordonlar </a:t>
            </a:r>
            <a:endParaRPr lang="tr-TR" dirty="0"/>
          </a:p>
        </p:txBody>
      </p:sp>
    </p:spTree>
    <p:extLst>
      <p:ext uri="{BB962C8B-B14F-4D97-AF65-F5344CB8AC3E}">
        <p14:creationId xmlns:p14="http://schemas.microsoft.com/office/powerpoint/2010/main" val="104288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44600" y="1767006"/>
            <a:ext cx="9702800" cy="3323987"/>
          </a:xfrm>
          <a:prstGeom prst="rect">
            <a:avLst/>
          </a:prstGeom>
        </p:spPr>
        <p:txBody>
          <a:bodyPr wrap="square">
            <a:spAutoFit/>
          </a:bodyPr>
          <a:lstStyle/>
          <a:p>
            <a:pPr algn="just">
              <a:lnSpc>
                <a:spcPct val="150000"/>
              </a:lnSpc>
            </a:pPr>
            <a:r>
              <a:rPr lang="tr-TR" sz="2800" dirty="0" smtClean="0"/>
              <a:t>             Kordonlar istenilen sıklık veya gevşekliğe göre örülebilir. 0,5 mm’den 30 mm çapa kadar genişlik verilebilir. 12 ayrı renk, aynı kordonda örülebilir. Kordonlar, eşofman imalatçıları, mayo imalatçıları, kaban ve mont imalatçıları, hazır giyim ihracatçıları tarafından kullanılır. </a:t>
            </a:r>
            <a:endParaRPr lang="tr-TR" sz="2800" dirty="0"/>
          </a:p>
        </p:txBody>
      </p:sp>
    </p:spTree>
    <p:extLst>
      <p:ext uri="{BB962C8B-B14F-4D97-AF65-F5344CB8AC3E}">
        <p14:creationId xmlns:p14="http://schemas.microsoft.com/office/powerpoint/2010/main" val="402087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Kaynakça </a:t>
            </a:r>
            <a:endParaRPr lang="tr-TR" b="1" dirty="0"/>
          </a:p>
        </p:txBody>
      </p:sp>
      <p:sp>
        <p:nvSpPr>
          <p:cNvPr id="3" name="İçerik Yer Tutucusu 2"/>
          <p:cNvSpPr>
            <a:spLocks noGrp="1"/>
          </p:cNvSpPr>
          <p:nvPr>
            <p:ph idx="1"/>
          </p:nvPr>
        </p:nvSpPr>
        <p:spPr/>
        <p:txBody>
          <a:bodyPr/>
          <a:lstStyle/>
          <a:p>
            <a:r>
              <a:rPr lang="tr-TR" dirty="0"/>
              <a:t>MEGEP, “Giyimde Süsleme”, Ankara, (2006)</a:t>
            </a:r>
          </a:p>
          <a:p>
            <a:endParaRPr lang="tr-TR" dirty="0"/>
          </a:p>
        </p:txBody>
      </p:sp>
    </p:spTree>
    <p:extLst>
      <p:ext uri="{BB962C8B-B14F-4D97-AF65-F5344CB8AC3E}">
        <p14:creationId xmlns:p14="http://schemas.microsoft.com/office/powerpoint/2010/main" val="213600419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177</Words>
  <Application>Microsoft Office PowerPoint</Application>
  <PresentationFormat>Geniş ekran</PresentationFormat>
  <Paragraphs>16</Paragraphs>
  <Slides>9</Slides>
  <Notes>0</Notes>
  <HiddenSlides>0</HiddenSlides>
  <MMClips>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Calibri Light</vt:lpstr>
      <vt:lpstr>Office Teması</vt:lpstr>
      <vt:lpstr>Giysi Süsleme Teknikleri</vt:lpstr>
      <vt:lpstr>Makine Nakışı İle Yapılan Süslemeler </vt:lpstr>
      <vt:lpstr>PowerPoint Sunusu</vt:lpstr>
      <vt:lpstr>PowerPoint Sunusu</vt:lpstr>
      <vt:lpstr> Hazır Gereçlerle Yapılan Süslemeler </vt:lpstr>
      <vt:lpstr>PowerPoint Sunusu</vt:lpstr>
      <vt:lpstr>Kordonlar</vt:lpstr>
      <vt:lpstr>PowerPoint Sunusu</vt:lpstr>
      <vt:lpstr>Kaynakça </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Giysi Süsleme Teknikleri</dc:title>
  <dc:creator>mehtap uğur</dc:creator>
  <cp:lastModifiedBy>mehtap uğur</cp:lastModifiedBy>
  <cp:revision>9</cp:revision>
  <dcterms:created xsi:type="dcterms:W3CDTF">2020-01-31T15:58:40Z</dcterms:created>
  <dcterms:modified xsi:type="dcterms:W3CDTF">2020-02-10T19:12:19Z</dcterms:modified>
</cp:coreProperties>
</file>