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C989-D306-4E7F-95DF-B009EB3F6493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482F-6FDE-48F3-8D3F-3705B9A72F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462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C989-D306-4E7F-95DF-B009EB3F6493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482F-6FDE-48F3-8D3F-3705B9A72F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26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C989-D306-4E7F-95DF-B009EB3F6493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482F-6FDE-48F3-8D3F-3705B9A72F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396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C989-D306-4E7F-95DF-B009EB3F6493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482F-6FDE-48F3-8D3F-3705B9A72F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834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C989-D306-4E7F-95DF-B009EB3F6493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482F-6FDE-48F3-8D3F-3705B9A72F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050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C989-D306-4E7F-95DF-B009EB3F6493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482F-6FDE-48F3-8D3F-3705B9A72F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291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C989-D306-4E7F-95DF-B009EB3F6493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482F-6FDE-48F3-8D3F-3705B9A72F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44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C989-D306-4E7F-95DF-B009EB3F6493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482F-6FDE-48F3-8D3F-3705B9A72F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074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C989-D306-4E7F-95DF-B009EB3F6493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482F-6FDE-48F3-8D3F-3705B9A72F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C989-D306-4E7F-95DF-B009EB3F6493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482F-6FDE-48F3-8D3F-3705B9A72F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91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C989-D306-4E7F-95DF-B009EB3F6493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482F-6FDE-48F3-8D3F-3705B9A72F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65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7C989-D306-4E7F-95DF-B009EB3F6493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1482F-6FDE-48F3-8D3F-3705B9A72F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649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442968"/>
            <a:ext cx="10810875" cy="5972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328" y="924127"/>
            <a:ext cx="9348850" cy="385418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5079780" y="4911357"/>
            <a:ext cx="5293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 smtClean="0"/>
              <a:t>لا</a:t>
            </a:r>
            <a:r>
              <a:rPr lang="tr-TR" sz="2800" dirty="0" smtClean="0"/>
              <a:t> </a:t>
            </a:r>
            <a:r>
              <a:rPr lang="tr-TR" sz="2800" dirty="0" err="1" smtClean="0"/>
              <a:t>تقلق</a:t>
            </a:r>
            <a:r>
              <a:rPr lang="tr-TR" sz="2800" dirty="0" smtClean="0"/>
              <a:t>، </a:t>
            </a:r>
            <a:r>
              <a:rPr lang="tr-TR" sz="2800" dirty="0" err="1" smtClean="0"/>
              <a:t>لا</a:t>
            </a:r>
            <a:r>
              <a:rPr lang="tr-TR" sz="2800" dirty="0" smtClean="0"/>
              <a:t> </a:t>
            </a:r>
            <a:r>
              <a:rPr lang="tr-TR" sz="2800" dirty="0" err="1" smtClean="0"/>
              <a:t>أحد</a:t>
            </a:r>
            <a:r>
              <a:rPr lang="tr-TR" sz="2800" dirty="0" smtClean="0"/>
              <a:t> </a:t>
            </a:r>
            <a:r>
              <a:rPr lang="tr-TR" sz="2800" dirty="0" err="1" smtClean="0"/>
              <a:t>يستطيع</a:t>
            </a:r>
            <a:r>
              <a:rPr lang="tr-TR" sz="2800" dirty="0" smtClean="0"/>
              <a:t> </a:t>
            </a:r>
            <a:r>
              <a:rPr lang="tr-TR" sz="2800" dirty="0" err="1" smtClean="0"/>
              <a:t>أن</a:t>
            </a:r>
            <a:r>
              <a:rPr lang="tr-TR" sz="2800" dirty="0" smtClean="0"/>
              <a:t> </a:t>
            </a:r>
            <a:r>
              <a:rPr lang="tr-TR" sz="2800" dirty="0" err="1" smtClean="0"/>
              <a:t>يأخذ</a:t>
            </a:r>
            <a:r>
              <a:rPr lang="tr-TR" sz="2800" dirty="0" smtClean="0"/>
              <a:t> </a:t>
            </a:r>
            <a:r>
              <a:rPr lang="tr-TR" sz="2800" dirty="0" err="1" smtClean="0"/>
              <a:t>مكانك</a:t>
            </a:r>
            <a:r>
              <a:rPr lang="tr-TR" sz="2800" dirty="0" smtClean="0"/>
              <a:t> </a:t>
            </a:r>
            <a:r>
              <a:rPr lang="tr-TR" sz="2800" dirty="0" err="1" smtClean="0"/>
              <a:t>في</a:t>
            </a:r>
            <a:r>
              <a:rPr lang="tr-TR" sz="2800" dirty="0" smtClean="0"/>
              <a:t> </a:t>
            </a:r>
            <a:r>
              <a:rPr lang="tr-TR" sz="2800" dirty="0" err="1" smtClean="0"/>
              <a:t>قلبي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59859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785812"/>
            <a:ext cx="7724775" cy="52863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442968"/>
            <a:ext cx="10810875" cy="597206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00" y="1438275"/>
            <a:ext cx="61722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3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11" y="442968"/>
            <a:ext cx="9299642" cy="589946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264" y="1004155"/>
            <a:ext cx="7889132" cy="47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6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447" y="442968"/>
            <a:ext cx="8910536" cy="597206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860" y="954930"/>
            <a:ext cx="7709978" cy="49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3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340" y="442968"/>
            <a:ext cx="8706256" cy="589946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072" y="918832"/>
            <a:ext cx="7495070" cy="48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26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</Words>
  <Application>Microsoft Office PowerPoint</Application>
  <PresentationFormat>Geniş ekran</PresentationFormat>
  <Paragraphs>1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Erdem Direkler</dc:creator>
  <cp:lastModifiedBy>Erdem Direkler</cp:lastModifiedBy>
  <cp:revision>5</cp:revision>
  <dcterms:created xsi:type="dcterms:W3CDTF">2020-05-11T23:56:52Z</dcterms:created>
  <dcterms:modified xsi:type="dcterms:W3CDTF">2020-05-12T01:16:10Z</dcterms:modified>
</cp:coreProperties>
</file>