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70" r:id="rId3"/>
    <p:sldId id="266" r:id="rId4"/>
    <p:sldId id="267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87" d="100"/>
          <a:sy n="87" d="100"/>
        </p:scale>
        <p:origin x="648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etes.com.tr/upload_x/dosyalar/DD30049FC1E8F66A55794EB13AAC7AED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Uygulamalar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205 GÜÇ ELEKTRONİĞİ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3630706" y="4908176"/>
            <a:ext cx="6266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spc="-50" dirty="0" smtClean="0">
                <a:solidFill>
                  <a:srgbClr val="20478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Alçaltan-Yükselten </a:t>
            </a:r>
            <a:r>
              <a:rPr lang="tr-TR" sz="2000" spc="-50" dirty="0">
                <a:solidFill>
                  <a:srgbClr val="20478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anahtarlamalı güç kaynağı [1]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4467" y="1851211"/>
            <a:ext cx="4857189" cy="241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3235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</a:t>
            </a:r>
            <a:r>
              <a:rPr lang="tr-TR" dirty="0"/>
              <a:t>]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www.netes.com.tr/upload_x/dosyalar/DD30049FC1E8F66A55794EB13AAC7AED.pdf</a:t>
            </a:r>
            <a:r>
              <a:rPr lang="tr-TR" dirty="0" smtClean="0"/>
              <a:t>  (</a:t>
            </a:r>
            <a:r>
              <a:rPr lang="tr-TR" dirty="0"/>
              <a:t>Erişim tar: </a:t>
            </a:r>
            <a:r>
              <a:rPr lang="tr-TR" dirty="0" smtClean="0"/>
              <a:t>24.11.2017)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2022</TotalTime>
  <Words>41</Words>
  <Application>Microsoft Office PowerPoint</Application>
  <PresentationFormat>Geniş ekran</PresentationFormat>
  <Paragraphs>11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Calibri</vt:lpstr>
      <vt:lpstr>Times New Roman</vt:lpstr>
      <vt:lpstr>Geçmişe bakış</vt:lpstr>
      <vt:lpstr>Uygulamalar</vt:lpstr>
      <vt:lpstr>UYGULAMA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115</cp:revision>
  <dcterms:created xsi:type="dcterms:W3CDTF">2017-11-14T11:12:27Z</dcterms:created>
  <dcterms:modified xsi:type="dcterms:W3CDTF">2017-11-28T17:18:27Z</dcterms:modified>
</cp:coreProperties>
</file>