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59" r:id="rId5"/>
    <p:sldId id="260" r:id="rId6"/>
    <p:sldId id="262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46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20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821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19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896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77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316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76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606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37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0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30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62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097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965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128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93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F63EDD-33DB-4989-B809-AE6DB4E1AC03}" type="datetimeFigureOut">
              <a:rPr lang="tr-TR" smtClean="0"/>
              <a:t>28.02.2021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10E59-0547-4ADE-AF7C-6CF676D74C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717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Tohumlu bitkilerin sistematiğinde kullanılan temel karakterler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07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Derste Kullanılan 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Tohumlu Bitkiler Uygulama Kılavuzu. </a:t>
            </a:r>
            <a:r>
              <a:rPr lang="tr-TR" dirty="0" err="1" smtClean="0"/>
              <a:t>Ketenoğlu</a:t>
            </a:r>
            <a:r>
              <a:rPr lang="tr-TR" dirty="0" smtClean="0"/>
              <a:t> O., Bingöl Ü, Güney K, Geven F ve Körüklü T, 122 sayfa, Ankara, 1999.</a:t>
            </a:r>
          </a:p>
          <a:p>
            <a:r>
              <a:rPr lang="tr-TR" dirty="0" smtClean="0"/>
              <a:t>Ö.SEÇMEN, Y.GEMICI, E.LEBLEBICI,G.GÖRK, L.BEKAT: Tohumlu Bitkiler Sistematiği E.Ü.FEN Fak. Kitaplar Ser. no:116, 446 sayfa.1.baskı 1986:2. baskı 1990:3.baskı1992:4.baskı1995.,5.baskı1997.</a:t>
            </a:r>
          </a:p>
          <a:p>
            <a:r>
              <a:rPr lang="tr-TR" dirty="0" err="1" smtClean="0"/>
              <a:t>Dığrak</a:t>
            </a:r>
            <a:r>
              <a:rPr lang="tr-TR" dirty="0" smtClean="0"/>
              <a:t>, M., </a:t>
            </a:r>
            <a:r>
              <a:rPr lang="tr-TR" dirty="0" err="1" smtClean="0"/>
              <a:t>İlçim</a:t>
            </a:r>
            <a:r>
              <a:rPr lang="tr-TR" dirty="0" smtClean="0"/>
              <a:t>, A. 2002. Sistematiğin Esasları Ders Notları. Kahramanmaraş Sütçü İmam Üniversitesi Fen-Edebiyat Fakültesi Biyoloji Bölümü. Kahramanmaraş.</a:t>
            </a:r>
          </a:p>
          <a:p>
            <a:r>
              <a:rPr lang="tr-TR" dirty="0" smtClean="0"/>
              <a:t>Seçmen, Ö., Görk, G., </a:t>
            </a:r>
            <a:r>
              <a:rPr lang="tr-TR" dirty="0" err="1" smtClean="0"/>
              <a:t>Gemiçi</a:t>
            </a:r>
            <a:r>
              <a:rPr lang="tr-TR" dirty="0" smtClean="0"/>
              <a:t>, Y., </a:t>
            </a:r>
            <a:r>
              <a:rPr lang="tr-TR" dirty="0" err="1" smtClean="0"/>
              <a:t>Bekat</a:t>
            </a:r>
            <a:r>
              <a:rPr lang="tr-TR" dirty="0" smtClean="0"/>
              <a:t>, L., Leblebici, E. 1996. Tohumlu Bitkiler Laboratuvar Uygulama Kılavuzu. Ege Üniversitesi Fen Fakültesi Teksirler Serisi No: 51, 5.Baskı, 96 sayfa, E.Ü. Basımevi, Bornova-</a:t>
            </a:r>
            <a:r>
              <a:rPr lang="tr-TR" dirty="0" err="1" smtClean="0"/>
              <a:t>izmir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9944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0037"/>
            <a:ext cx="7586132" cy="4267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731" y="-177394"/>
            <a:ext cx="5322269" cy="70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82" y="204642"/>
            <a:ext cx="4693205" cy="62064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467" y="311416"/>
            <a:ext cx="6791533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812189" cy="4823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746" y="1940972"/>
            <a:ext cx="4029600" cy="4984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903" y="7146"/>
            <a:ext cx="3923097" cy="4426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029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52593"/>
            <a:ext cx="6545397" cy="4083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618" y="2743200"/>
            <a:ext cx="6942381" cy="4083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289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915276" cy="5915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64" y="2272579"/>
            <a:ext cx="6345836" cy="4585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24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" y="1690688"/>
            <a:ext cx="10515600" cy="2799374"/>
          </a:xfrm>
        </p:spPr>
      </p:pic>
    </p:spTree>
    <p:extLst>
      <p:ext uri="{BB962C8B-B14F-4D97-AF65-F5344CB8AC3E}">
        <p14:creationId xmlns:p14="http://schemas.microsoft.com/office/powerpoint/2010/main" val="904821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Dikotom</a:t>
            </a:r>
            <a:r>
              <a:rPr lang="tr-TR" dirty="0" smtClean="0"/>
              <a:t> anahtar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709" y="1690688"/>
            <a:ext cx="7965188" cy="486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16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141</Words>
  <Application>Microsoft Office PowerPoint</Application>
  <PresentationFormat>Geniş ekran</PresentationFormat>
  <Paragraphs>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İyon</vt:lpstr>
      <vt:lpstr>Tohumlu bitkilerin sistematiğinde kullanılan temel karakterler</vt:lpstr>
      <vt:lpstr>Derste Kullanılan Kaynaklar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Dikotom anahtar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Tohumlu bitkilerin sistematiğinde kullanılan temel karakterler</dc:title>
  <dc:creator>beste_biyoloji</dc:creator>
  <cp:lastModifiedBy>beste_biyoloji</cp:lastModifiedBy>
  <cp:revision>6</cp:revision>
  <dcterms:created xsi:type="dcterms:W3CDTF">2021-02-28T12:30:32Z</dcterms:created>
  <dcterms:modified xsi:type="dcterms:W3CDTF">2021-02-28T14:07:14Z</dcterms:modified>
</cp:coreProperties>
</file>