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E175D-A0F8-4D30-9103-BD74DCFDEC5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51BE6-B364-47FB-BF8C-51312D5DA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411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E175D-A0F8-4D30-9103-BD74DCFDEC5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51BE6-B364-47FB-BF8C-51312D5DA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3483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E175D-A0F8-4D30-9103-BD74DCFDEC5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51BE6-B364-47FB-BF8C-51312D5DA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226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E175D-A0F8-4D30-9103-BD74DCFDEC5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51BE6-B364-47FB-BF8C-51312D5DA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2257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E175D-A0F8-4D30-9103-BD74DCFDEC5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51BE6-B364-47FB-BF8C-51312D5DA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1537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E175D-A0F8-4D30-9103-BD74DCFDEC5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51BE6-B364-47FB-BF8C-51312D5DA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9158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E175D-A0F8-4D30-9103-BD74DCFDEC5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51BE6-B364-47FB-BF8C-51312D5DA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01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E175D-A0F8-4D30-9103-BD74DCFDEC5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51BE6-B364-47FB-BF8C-51312D5DA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3849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E175D-A0F8-4D30-9103-BD74DCFDEC5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51BE6-B364-47FB-BF8C-51312D5DA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0613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E175D-A0F8-4D30-9103-BD74DCFDEC5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51BE6-B364-47FB-BF8C-51312D5DA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681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E175D-A0F8-4D30-9103-BD74DCFDEC5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51BE6-B364-47FB-BF8C-51312D5DA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744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E175D-A0F8-4D30-9103-BD74DCFDEC5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51BE6-B364-47FB-BF8C-51312D5DA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16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elphi.com/genel-tibbi-bitkiler-prof-dr-necmi-isle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Tıbbi bitkilerin kültürünün yapılmasının faydaları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2037149"/>
            <a:ext cx="6897098" cy="3880773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tr-TR" dirty="0" smtClean="0"/>
              <a:t>1</a:t>
            </a:r>
            <a:r>
              <a:rPr lang="tr-TR" dirty="0"/>
              <a:t>. Toplama nedeniyle zamanla doğada azalmalar olur bu bitkilerden yararlanılamaz bunun için kültürünün yapılması gerekir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 smtClean="0"/>
              <a:t>2</a:t>
            </a:r>
            <a:r>
              <a:rPr lang="tr-TR" dirty="0"/>
              <a:t>. Yetiştiricilik bazı bitkiler için daha avantajlıdır. </a:t>
            </a:r>
            <a:r>
              <a:rPr lang="tr-TR" dirty="0" smtClean="0"/>
              <a:t>(Özellikle </a:t>
            </a:r>
            <a:r>
              <a:rPr lang="tr-TR" dirty="0"/>
              <a:t>florada az bulunanlar </a:t>
            </a:r>
            <a:r>
              <a:rPr lang="tr-TR" dirty="0" smtClean="0"/>
              <a:t>için) </a:t>
            </a:r>
          </a:p>
          <a:p>
            <a:pPr marL="0" indent="0" algn="just">
              <a:buNone/>
            </a:pPr>
            <a:r>
              <a:rPr lang="tr-TR" dirty="0" smtClean="0"/>
              <a:t>3</a:t>
            </a:r>
            <a:r>
              <a:rPr lang="tr-TR" dirty="0"/>
              <a:t>. Birim alandan daha fazla ürün elde edilir.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4</a:t>
            </a:r>
            <a:r>
              <a:rPr lang="tr-TR" dirty="0"/>
              <a:t>. Değiştirme ve karıştırma işlemi minimum düzeyde olur.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5</a:t>
            </a:r>
            <a:r>
              <a:rPr lang="tr-TR" dirty="0"/>
              <a:t>. Kültürü yapılan türlerde kalite kontrolü daha kolaydır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 smtClean="0"/>
              <a:t>6</a:t>
            </a:r>
            <a:r>
              <a:rPr lang="tr-TR" dirty="0"/>
              <a:t>. Kültürü yapılan bitkilerde ıslah ile yeni çeşitler </a:t>
            </a:r>
            <a:r>
              <a:rPr lang="tr-TR" dirty="0" smtClean="0"/>
              <a:t>geliştirilebilir</a:t>
            </a:r>
          </a:p>
          <a:p>
            <a:pPr marL="0" indent="0" algn="just">
              <a:buNone/>
            </a:pPr>
            <a:r>
              <a:rPr lang="tr-TR" dirty="0" smtClean="0"/>
              <a:t>7</a:t>
            </a:r>
            <a:r>
              <a:rPr lang="tr-TR" dirty="0"/>
              <a:t>. Nadir ve nesli tehlike altında olan bitkilerin kaybolması önlenir.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8</a:t>
            </a:r>
            <a:r>
              <a:rPr lang="tr-TR" dirty="0"/>
              <a:t>. Bazı bitkilerde yıkama temizleme </a:t>
            </a:r>
            <a:r>
              <a:rPr lang="tr-TR" dirty="0" err="1"/>
              <a:t>vs</a:t>
            </a:r>
            <a:r>
              <a:rPr lang="tr-TR" dirty="0"/>
              <a:t> işlemlerin yapılması kültürü yapılanlarda daha kolay olur.</a:t>
            </a:r>
            <a:endParaRPr lang="en-US" dirty="0"/>
          </a:p>
          <a:p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827584" y="5374806"/>
            <a:ext cx="6660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800" u="sng" dirty="0">
                <a:hlinkClick r:id="rId2"/>
              </a:rPr>
              <a:t>https://www.foodelphi.com/genel-tibbi-bitkiler-prof-dr-necmi-isler</a:t>
            </a:r>
            <a:r>
              <a:rPr lang="en-US" u="sng" dirty="0">
                <a:hlinkClick r:id="rId2"/>
              </a:rPr>
              <a:t>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0676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Doğal bitkilerin kültüre alınma stratejisi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</a:t>
            </a:r>
            <a:r>
              <a:rPr lang="tr-TR" dirty="0"/>
              <a:t>. </a:t>
            </a:r>
            <a:r>
              <a:rPr lang="tr-TR" dirty="0" err="1"/>
              <a:t>Populasyon</a:t>
            </a:r>
            <a:r>
              <a:rPr lang="tr-TR" dirty="0"/>
              <a:t> seçimi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/>
              <a:t>a) Kimyasal analize göre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/>
              <a:t>b) Bitki fizyolojisine göre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/>
              <a:t>c) Üreme biyolojisine </a:t>
            </a:r>
            <a:r>
              <a:rPr lang="tr-TR" dirty="0" smtClean="0"/>
              <a:t>göre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/>
              <a:t>2. Uygun ekosistem ve Ekoloji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3</a:t>
            </a:r>
            <a:r>
              <a:rPr lang="tr-TR" dirty="0"/>
              <a:t>. Uygulanan sistemin verimliliğinin test edilmesi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4</a:t>
            </a:r>
            <a:r>
              <a:rPr lang="tr-TR" dirty="0"/>
              <a:t>. Üretim sisteminde düzenlemeler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264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3563" y="125760"/>
            <a:ext cx="6426714" cy="1143000"/>
          </a:xfrm>
        </p:spPr>
        <p:txBody>
          <a:bodyPr>
            <a:normAutofit fontScale="90000"/>
          </a:bodyPr>
          <a:lstStyle/>
          <a:p>
            <a:r>
              <a:rPr lang="tr-T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Kültüre alınacak tıbbi bitki seçimi</a:t>
            </a:r>
            <a:endParaRPr lang="tr-T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23563" y="1189746"/>
            <a:ext cx="6226040" cy="5009356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tr-TR" dirty="0" smtClean="0"/>
              <a:t>Bitkinin doğadaki potansiyeli az kullanımı fazla ise mutlaka kültüre alınması gerekir.</a:t>
            </a:r>
          </a:p>
          <a:p>
            <a:pPr algn="just"/>
            <a:r>
              <a:rPr lang="tr-TR" dirty="0" smtClean="0"/>
              <a:t>Kullanımı az doğadaki potansiyeli fazla ise bu bitkinin kültüre alınmasına gerek yoktur.</a:t>
            </a:r>
          </a:p>
          <a:p>
            <a:pPr algn="just"/>
            <a:r>
              <a:rPr lang="tr-TR" dirty="0" smtClean="0"/>
              <a:t>Doğadaki potansiyeli fazla ve kullanımı da fazla ise kültüre alınmalıdır.</a:t>
            </a:r>
          </a:p>
          <a:p>
            <a:pPr algn="just"/>
            <a:r>
              <a:rPr lang="tr-TR" dirty="0" smtClean="0"/>
              <a:t>Herhangi bir şekilde koruma altına alınmış veya toplanması yasaklanmış türler mutlaka kültüre alınmalıdır.</a:t>
            </a:r>
          </a:p>
          <a:p>
            <a:pPr algn="just"/>
            <a:r>
              <a:rPr lang="tr-TR" dirty="0"/>
              <a:t>Yapılan araştırmalar sonucu bir bitkinin nesli tehlikede ise bu türde mutlaka kültüre alınarak yararlanılmalıdır.</a:t>
            </a:r>
          </a:p>
          <a:p>
            <a:pPr algn="just"/>
            <a:r>
              <a:rPr lang="tr-TR" dirty="0"/>
              <a:t>Bir bitkiyi değerlendirmek amacıyla bir tesis kurulmuşsa buranın hammadde ihtiyacını garanti altına alabilmek için bu tesiste işlenen bitkilerin kültüre alınması gerekir</a:t>
            </a:r>
            <a:r>
              <a:rPr lang="tr-TR" dirty="0" smtClean="0"/>
              <a:t>.</a:t>
            </a:r>
          </a:p>
          <a:p>
            <a:pPr algn="just"/>
            <a:r>
              <a:rPr lang="tr-TR" dirty="0"/>
              <a:t>Ülkemizde bulunmayan ancak fazla ithal edilmeyen veya etkili maddesi ithal edilen tıbbi bitkiler yerine ülkemizde doğal olarak yetişip benzer etkili maddeleri taşıyan bitkiler kültüre alınabilir.</a:t>
            </a:r>
          </a:p>
          <a:p>
            <a:pPr algn="just"/>
            <a:r>
              <a:rPr lang="tr-TR" dirty="0"/>
              <a:t>Ülkemizde bulunmayan ve ithal edilmeyen tıbbi bitkilerde ülkemiz iklim şartlarında yetişebilecek olanları yapılacak adaptasyon çalışmalarıyla ülkemizde yetiştirilebilir.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4" name="Picture 2" descr="H:\grupresim-89\tulipa\Tulipa karamanica\Taskent23.4.06 (3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3707" y="1268761"/>
            <a:ext cx="2509295" cy="37924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685065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291</Words>
  <Application>Microsoft Office PowerPoint</Application>
  <PresentationFormat>Ekran Gösterisi (4:3)</PresentationFormat>
  <Paragraphs>28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Tıbbi bitkilerin kültürünün yapılmasının faydaları</vt:lpstr>
      <vt:lpstr>Doğal bitkilerin kültüre alınma stratejisi</vt:lpstr>
      <vt:lpstr>Kültüre alınacak tıbbi bitki seçimi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Tıbbi bitkilerin kültürünün yapılmasının faydaları</dc:title>
  <dc:creator>user</dc:creator>
  <cp:lastModifiedBy>user</cp:lastModifiedBy>
  <cp:revision>2</cp:revision>
  <dcterms:created xsi:type="dcterms:W3CDTF">2017-01-30T16:35:46Z</dcterms:created>
  <dcterms:modified xsi:type="dcterms:W3CDTF">2017-01-31T11:49:45Z</dcterms:modified>
</cp:coreProperties>
</file>