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Hizmette Süpervizyon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</a:t>
            </a:r>
            <a:r>
              <a:rPr lang="tr-TR" sz="2800" dirty="0" err="1" smtClean="0">
                <a:solidFill>
                  <a:schemeClr val="tx1"/>
                </a:solidFill>
              </a:rPr>
              <a:t>Süpervizyonda</a:t>
            </a:r>
            <a:r>
              <a:rPr lang="tr-TR" sz="2800" dirty="0" smtClean="0">
                <a:solidFill>
                  <a:schemeClr val="tx1"/>
                </a:solidFill>
              </a:rPr>
              <a:t> sosyal hizmet ilişkisi</a:t>
            </a: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229600" cy="4096112"/>
          </a:xfrm>
        </p:spPr>
        <p:txBody>
          <a:bodyPr/>
          <a:lstStyle/>
          <a:p>
            <a:pPr algn="just"/>
            <a:r>
              <a:rPr lang="tr-TR" dirty="0" smtClean="0"/>
              <a:t>Sosyal Hizmet Uzmanları Ulusal </a:t>
            </a:r>
            <a:r>
              <a:rPr lang="tr-TR" dirty="0" err="1" smtClean="0"/>
              <a:t>Birliğiinin</a:t>
            </a:r>
            <a:r>
              <a:rPr lang="tr-TR" dirty="0" smtClean="0"/>
              <a:t> Sosyal Hizmet Standartları üzerine açıklamasına göre (NASW 1981) bağımsız  çalışma düzeyine ulaşmak için yüksek lisansın ardından en az iki yıl uygun süpervizyon alınması gerekmektedir 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8229600" cy="3736072"/>
          </a:xfrm>
        </p:spPr>
        <p:txBody>
          <a:bodyPr/>
          <a:lstStyle/>
          <a:p>
            <a:pPr algn="just"/>
            <a:r>
              <a:rPr lang="tr-TR" dirty="0" smtClean="0"/>
              <a:t>Süpervizyon </a:t>
            </a:r>
            <a:r>
              <a:rPr lang="tr-TR" dirty="0" smtClean="0"/>
              <a:t>anlaşmalarının, ya da diğer bahsedilen tekniklerin kullanılması süpervizyon alan sosyal hizmet servislerinin odağını daha belirgin hale getirmiştir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Sosyal hizmet mülakatının </a:t>
            </a:r>
            <a:r>
              <a:rPr lang="tr-TR" dirty="0" smtClean="0"/>
              <a:t>doğası </a:t>
            </a:r>
            <a:r>
              <a:rPr lang="tr-TR" dirty="0" smtClean="0"/>
              <a:t>gereği mahremiyete ve dış dünyadan korunmaya gereksinimi vardır ancak uzmanın gelişimi ve hastanın iyiliği düşünüldüğünde dengeli biçimde müdahalelerde bulunulabilir.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/>
              <a:t>Süpervizör </a:t>
            </a:r>
            <a:r>
              <a:rPr lang="tr-TR" sz="3200" dirty="0" smtClean="0"/>
              <a:t>uzmana yardım sürecinin yanlış algılarını çıkmak amacıyla bir dizi soru sorar ve uzmanı danışanlarıyla yardım sürecinin metotları ve hedeflerini tartışmaya ve açıklamaya teşvik eder</a:t>
            </a:r>
            <a:r>
              <a:rPr lang="tr-TR" sz="3200" dirty="0" smtClean="0"/>
              <a:t>.</a:t>
            </a:r>
          </a:p>
          <a:p>
            <a:pPr algn="just"/>
            <a:r>
              <a:rPr lang="tr-TR" sz="3200" dirty="0" smtClean="0"/>
              <a:t>Müracaatçı hangi konuda yardım istiyor? </a:t>
            </a:r>
            <a:endParaRPr lang="tr-TR" sz="3200" dirty="0" smtClean="0"/>
          </a:p>
          <a:p>
            <a:pPr algn="just"/>
            <a:r>
              <a:rPr lang="tr-TR" sz="3200" dirty="0" smtClean="0"/>
              <a:t>müracaatçıya </a:t>
            </a:r>
            <a:r>
              <a:rPr lang="tr-TR" sz="3200" dirty="0" smtClean="0"/>
              <a:t>yardımcı olduğundan emin olabilirsiniz</a:t>
            </a:r>
            <a:r>
              <a:rPr lang="tr-TR" sz="3200" dirty="0" smtClean="0"/>
              <a:t>?</a:t>
            </a:r>
          </a:p>
          <a:p>
            <a:pPr algn="just"/>
            <a:r>
              <a:rPr lang="tr-TR" sz="3200" dirty="0" smtClean="0"/>
              <a:t> </a:t>
            </a:r>
            <a:r>
              <a:rPr lang="tr-TR" sz="3200" dirty="0" smtClean="0"/>
              <a:t>Müracaatçı başarılı bir sonucu nasıl tanımlıyor?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/>
              <a:t>Müracaatçıya yardım etmek için neler yapıyorsun? İşe yarıyor mu? </a:t>
            </a:r>
            <a:endParaRPr lang="tr-TR" sz="3200" dirty="0" smtClean="0"/>
          </a:p>
          <a:p>
            <a:pPr algn="just"/>
            <a:r>
              <a:rPr lang="tr-TR" sz="3200" dirty="0" smtClean="0"/>
              <a:t>Yardım </a:t>
            </a:r>
            <a:r>
              <a:rPr lang="tr-TR" sz="3200" dirty="0" smtClean="0"/>
              <a:t>için başka neler yapabilirsin? Bunlar işe yarar mı</a:t>
            </a:r>
            <a:r>
              <a:rPr lang="tr-TR" sz="3200" dirty="0" smtClean="0"/>
              <a:t>?</a:t>
            </a:r>
          </a:p>
          <a:p>
            <a:pPr algn="just"/>
            <a:r>
              <a:rPr lang="tr-TR" sz="3200" smtClean="0"/>
              <a:t> </a:t>
            </a:r>
            <a:r>
              <a:rPr lang="tr-TR" sz="3200" dirty="0" smtClean="0"/>
              <a:t>Müracaatçı işe yaradıklarını söyleyecek mi?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021804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</TotalTime>
  <Words>173</Words>
  <Application>Microsoft Office PowerPoint</Application>
  <PresentationFormat>Ekran Gösterisi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Kaynak</vt:lpstr>
      <vt:lpstr>Ankara Üniversitesi  Sağlık Bilimleri Fakültesi Sosyal Hizmet Bölümü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11</cp:revision>
  <dcterms:created xsi:type="dcterms:W3CDTF">2017-04-26T08:36:58Z</dcterms:created>
  <dcterms:modified xsi:type="dcterms:W3CDTF">2017-12-12T11:36:04Z</dcterms:modified>
</cp:coreProperties>
</file>