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444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62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191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30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401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602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59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634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544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4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7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398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01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5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3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623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5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88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9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78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18: C++ as a better C; Introducing Object Technology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 parameter is an alias for its corresponding argument in a function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&amp; operator is placed after the parameter data type in function prototype and function header.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&amp;aref; aref is a reference to an integer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 name in function actually refers to the original variable 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Simulate call by reference.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93817"/>
              </p:ext>
            </p:extLst>
          </p:nvPr>
        </p:nvGraphicFramePr>
        <p:xfrm>
          <a:off x="1637689" y="1371600"/>
          <a:ext cx="6022813" cy="481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0" name="Document" r:id="rId4" imgW="7059168" imgH="5644896" progId="Word.Document.8">
                  <p:embed/>
                </p:oleObj>
              </mc:Choice>
              <mc:Fallback>
                <p:oleObj name="Document" r:id="rId4" imgW="7059168" imgH="56448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689" y="1371600"/>
                        <a:ext cx="6022813" cy="4815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1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764591"/>
              </p:ext>
            </p:extLst>
          </p:nvPr>
        </p:nvGraphicFramePr>
        <p:xfrm>
          <a:off x="1120877" y="1517650"/>
          <a:ext cx="7056438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4" name="Document" r:id="rId4" imgW="7062810" imgH="4508907" progId="Word.Document.8">
                  <p:embed/>
                </p:oleObj>
              </mc:Choice>
              <mc:Fallback>
                <p:oleObj name="Document" r:id="rId4" imgW="7062810" imgH="450890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517650"/>
                        <a:ext cx="7056438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649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References can also be created and used in a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operations performed in reference is actually performed in original variable.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References must be initialized in their declarations.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	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a=1;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&amp;aref=a;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a</a:t>
            </a:r>
            <a:r>
              <a:rPr lang="tr-TR" b="1" dirty="0" smtClean="0">
                <a:solidFill>
                  <a:srgbClr val="3E3D2D"/>
                </a:solidFill>
              </a:rPr>
              <a:t>ref++;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value of a is 2. It is incremented through alias aref.</a:t>
            </a:r>
          </a:p>
        </p:txBody>
      </p:sp>
    </p:spTree>
    <p:extLst>
      <p:ext uri="{BB962C8B-B14F-4D97-AF65-F5344CB8AC3E}">
        <p14:creationId xmlns:p14="http://schemas.microsoft.com/office/powerpoint/2010/main" val="24166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Empty Parameter Lists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Specified by writing either void or nothing at 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void print(); or void print(void);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Both print functions do not take any arguments and do not return a value.</a:t>
            </a:r>
          </a:p>
        </p:txBody>
      </p:sp>
    </p:spTree>
    <p:extLst>
      <p:ext uri="{BB962C8B-B14F-4D97-AF65-F5344CB8AC3E}">
        <p14:creationId xmlns:p14="http://schemas.microsoft.com/office/powerpoint/2010/main" val="17993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default argument is a default value to be passed to a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is used when the function call does not specify an argument for that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Must be the rightmost argument(s) in parameter list.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411539"/>
              </p:ext>
            </p:extLst>
          </p:nvPr>
        </p:nvGraphicFramePr>
        <p:xfrm>
          <a:off x="1752600" y="1409700"/>
          <a:ext cx="5498811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6" name="Document" r:id="rId4" imgW="7059168" imgH="6065520" progId="Word.Document.8">
                  <p:embed/>
                </p:oleObj>
              </mc:Choice>
              <mc:Fallback>
                <p:oleObj name="Document" r:id="rId4" imgW="7059168" imgH="60655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09700"/>
                        <a:ext cx="5498811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764875"/>
              </p:ext>
            </p:extLst>
          </p:nvPr>
        </p:nvGraphicFramePr>
        <p:xfrm>
          <a:off x="1124052" y="1828800"/>
          <a:ext cx="7050088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0" name="Document" r:id="rId4" imgW="7059168" imgH="3438144" progId="Word.Document.8">
                  <p:embed/>
                </p:oleObj>
              </mc:Choice>
              <mc:Fallback>
                <p:oleObj name="Document" r:id="rId4" imgW="7059168" imgH="34381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052" y="1828800"/>
                        <a:ext cx="7050088" cy="344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66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Unary Scope Resolution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18487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Unary scope resolution operator (::)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unary scope resolution operator is used to access a global variable if in local scope there is a varible with the same name.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788643"/>
              </p:ext>
            </p:extLst>
          </p:nvPr>
        </p:nvGraphicFramePr>
        <p:xfrm>
          <a:off x="1938979" y="2843212"/>
          <a:ext cx="5420234" cy="348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4" name="Document" r:id="rId4" imgW="7062810" imgH="4532663" progId="Word.Document.8">
                  <p:embed/>
                </p:oleObj>
              </mc:Choice>
              <mc:Fallback>
                <p:oleObj name="Document" r:id="rId4" imgW="7062810" imgH="453266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8979" y="2843212"/>
                        <a:ext cx="5420234" cy="348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9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49729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Overloaded functions have same name but different sets of parameters.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selects the correct function based on the number, types  and order of arguments.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usually are used perform similar tasks on different data types.</a:t>
            </a:r>
          </a:p>
        </p:txBody>
      </p:sp>
    </p:spTree>
    <p:extLst>
      <p:ext uri="{BB962C8B-B14F-4D97-AF65-F5344CB8AC3E}">
        <p14:creationId xmlns:p14="http://schemas.microsoft.com/office/powerpoint/2010/main" val="1076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C++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 Simple Program: Adding Two Integers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Inline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References and Reference Parameters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Empty Parameter Lists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Unary Scope Resolution Operator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691692"/>
              </p:ext>
            </p:extLst>
          </p:nvPr>
        </p:nvGraphicFramePr>
        <p:xfrm>
          <a:off x="1402528" y="1223309"/>
          <a:ext cx="5303072" cy="499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7" name="Document" r:id="rId4" imgW="7062810" imgH="6666718" progId="Word.Document.8">
                  <p:embed/>
                </p:oleObj>
              </mc:Choice>
              <mc:Fallback>
                <p:oleObj name="Document" r:id="rId4" imgW="7062810" imgH="66667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2528" y="1223309"/>
                        <a:ext cx="5303072" cy="4991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1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990600"/>
            <a:ext cx="7477825" cy="20574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Template functions are defined once and used for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Identical program logic and operations for each datat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Begins with the template keyword.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381360"/>
              </p:ext>
            </p:extLst>
          </p:nvPr>
        </p:nvGraphicFramePr>
        <p:xfrm>
          <a:off x="1276135" y="3048000"/>
          <a:ext cx="6496265" cy="322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" name="Document" r:id="rId4" imgW="7062810" imgH="4129535" progId="Word.Document.8">
                  <p:embed/>
                </p:oleObj>
              </mc:Choice>
              <mc:Fallback>
                <p:oleObj name="Document" r:id="rId4" imgW="7062810" imgH="41295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135" y="3048000"/>
                        <a:ext cx="6496265" cy="3226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6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519470"/>
              </p:ext>
            </p:extLst>
          </p:nvPr>
        </p:nvGraphicFramePr>
        <p:xfrm>
          <a:off x="1598676" y="1143000"/>
          <a:ext cx="5334000" cy="442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5" name="Document" r:id="rId4" imgW="7059168" imgH="5852160" progId="Word.Document.8">
                  <p:embed/>
                </p:oleObj>
              </mc:Choice>
              <mc:Fallback>
                <p:oleObj name="Document" r:id="rId4" imgW="7059168" imgH="5852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676" y="1143000"/>
                        <a:ext cx="5334000" cy="442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7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165381"/>
              </p:ext>
            </p:extLst>
          </p:nvPr>
        </p:nvGraphicFramePr>
        <p:xfrm>
          <a:off x="1211836" y="1295400"/>
          <a:ext cx="6096384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9" name="Document" r:id="rId4" imgW="7062810" imgH="5058528" progId="Word.Document.8">
                  <p:embed/>
                </p:oleObj>
              </mc:Choice>
              <mc:Fallback>
                <p:oleObj name="Document" r:id="rId4" imgW="7062810" imgH="505852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836" y="1295400"/>
                        <a:ext cx="6096384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54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Two additional programming concepts: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Object-oriented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Classes, encapsulation, operator everloading, inheritance and polymorphism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Generic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Function templates and class templates	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C++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was developed by B. Stroustrup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Originally called </a:t>
            </a:r>
            <a:r>
              <a:rPr lang="en-US" altLang="tr-TR" b="1" dirty="0">
                <a:solidFill>
                  <a:srgbClr val="3E3D2D"/>
                </a:solidFill>
              </a:rPr>
              <a:t>“C with classes” 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C++ improves C’s features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provides object-oriented programming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Increase software productivity, quality and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file names have one of several extensions: .cpp, .cxx or .C	</a:t>
            </a:r>
          </a:p>
        </p:txBody>
      </p:sp>
    </p:spTree>
    <p:extLst>
      <p:ext uri="{BB962C8B-B14F-4D97-AF65-F5344CB8AC3E}">
        <p14:creationId xmlns:p14="http://schemas.microsoft.com/office/powerpoint/2010/main" val="39899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841696"/>
              </p:ext>
            </p:extLst>
          </p:nvPr>
        </p:nvGraphicFramePr>
        <p:xfrm>
          <a:off x="990600" y="1376448"/>
          <a:ext cx="6934200" cy="471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8" name="Document" r:id="rId4" imgW="7062810" imgH="5360513" progId="Word.Document.8">
                  <p:embed/>
                </p:oleObj>
              </mc:Choice>
              <mc:Fallback>
                <p:oleObj name="Document" r:id="rId4" imgW="7062810" imgH="53605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76448"/>
                        <a:ext cx="6934200" cy="471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5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// comment is maximum one line long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ostream must be included to use input/output  operations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requires that all functions should have return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Declarations can be placed anywhere in a C++ program (you should define a variable before you use it)</a:t>
            </a:r>
          </a:p>
        </p:txBody>
      </p:sp>
    </p:spTree>
    <p:extLst>
      <p:ext uri="{BB962C8B-B14F-4D97-AF65-F5344CB8AC3E}">
        <p14:creationId xmlns:p14="http://schemas.microsoft.com/office/powerpoint/2010/main" val="13345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a value from keyboard input stram object cin is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&gt;&gt; is stream extraction operator.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Waits for a user to enter a value. Converts value to variable (placed right of operator) data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cin&gt;&gt;number1; reads an integer from keyboard and stores it in variable number1.</a:t>
            </a:r>
          </a:p>
        </p:txBody>
      </p:sp>
    </p:spTree>
    <p:extLst>
      <p:ext uri="{BB962C8B-B14F-4D97-AF65-F5344CB8AC3E}">
        <p14:creationId xmlns:p14="http://schemas.microsoft.com/office/powerpoint/2010/main" val="25593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endl is used to output a newline. It also flushes the buffer.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cout is output stream object and is used to output on the screen.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&lt;&lt; is stream insertion operator and it knows how to output each data type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42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Inline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Inline functions reduce function call overhead.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inline before a function’s return type in the function definition indicates that compiler generates o copy of the function’s code in place.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compiler can ignore inline qualifier.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10900</TotalTime>
  <Words>685</Words>
  <Application>Microsoft Office PowerPoint</Application>
  <PresentationFormat>On-screen Show (4:3)</PresentationFormat>
  <Paragraphs>133</Paragraphs>
  <Slides>23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Austin</vt:lpstr>
      <vt:lpstr>Document</vt:lpstr>
      <vt:lpstr>EEE0116</vt:lpstr>
      <vt:lpstr>Outline</vt:lpstr>
      <vt:lpstr>Introduction</vt:lpstr>
      <vt:lpstr>C++</vt:lpstr>
      <vt:lpstr>A Simple Program: Adding Two Integers </vt:lpstr>
      <vt:lpstr>A Simple Program: Adding Two Integers </vt:lpstr>
      <vt:lpstr>A Simple Program: Adding Two Integers </vt:lpstr>
      <vt:lpstr>A Simple Program: Adding Two Integers </vt:lpstr>
      <vt:lpstr>Inline Functions</vt:lpstr>
      <vt:lpstr>References and Reference Parameters</vt:lpstr>
      <vt:lpstr>References and Reference Parameters</vt:lpstr>
      <vt:lpstr>References and Reference Parameters</vt:lpstr>
      <vt:lpstr>References and Reference Parameters</vt:lpstr>
      <vt:lpstr>Empty Parameter Lists</vt:lpstr>
      <vt:lpstr>Default Arguments</vt:lpstr>
      <vt:lpstr>Default Arguments</vt:lpstr>
      <vt:lpstr>Default Arguments</vt:lpstr>
      <vt:lpstr>Unary Scope Resolution Operator</vt:lpstr>
      <vt:lpstr>Function Overloading</vt:lpstr>
      <vt:lpstr>Function Overloading</vt:lpstr>
      <vt:lpstr>Function Templates</vt:lpstr>
      <vt:lpstr>Function Templates</vt:lpstr>
      <vt:lpstr>Function Templates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580</cp:revision>
  <dcterms:created xsi:type="dcterms:W3CDTF">2006-08-16T00:00:00Z</dcterms:created>
  <dcterms:modified xsi:type="dcterms:W3CDTF">2019-12-04T06:39:10Z</dcterms:modified>
</cp:coreProperties>
</file>