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34440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08625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71913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20303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44015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46024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04597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96348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15447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145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5779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03981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0149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4655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8131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9623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8151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8833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08931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97813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0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EEE0116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18: C++ as a better C; Introducing Object Technology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References and Reference Parameters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Reference parameter is an alias for its corresponding argument in a function call.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&amp; operator is placed after the parameter data type in function prototype and function header.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int &amp;aref; aref is a reference to an integer value.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Parameter name in function actually refers to the original variable 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Simulate call by reference.</a:t>
            </a: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54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References and Reference Parameters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593817"/>
              </p:ext>
            </p:extLst>
          </p:nvPr>
        </p:nvGraphicFramePr>
        <p:xfrm>
          <a:off x="1637689" y="1371600"/>
          <a:ext cx="6022813" cy="48155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0" name="Document" r:id="rId4" imgW="7059168" imgH="5644896" progId="Word.Document.8">
                  <p:embed/>
                </p:oleObj>
              </mc:Choice>
              <mc:Fallback>
                <p:oleObj name="Document" r:id="rId4" imgW="7059168" imgH="564489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7689" y="1371600"/>
                        <a:ext cx="6022813" cy="48155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619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References and Reference Parameters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764591"/>
              </p:ext>
            </p:extLst>
          </p:nvPr>
        </p:nvGraphicFramePr>
        <p:xfrm>
          <a:off x="1120877" y="1517650"/>
          <a:ext cx="7056438" cy="450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4" name="Document" r:id="rId4" imgW="7062810" imgH="4508907" progId="Word.Document.8">
                  <p:embed/>
                </p:oleObj>
              </mc:Choice>
              <mc:Fallback>
                <p:oleObj name="Document" r:id="rId4" imgW="7062810" imgH="450890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517650"/>
                        <a:ext cx="7056438" cy="450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9649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References and Reference Parameters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References can also be created and used in a function.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All operations performed in reference is actually performed in original variable.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References must be initialized in their declarations.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	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a=1;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int &amp;aref=a;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a</a:t>
            </a:r>
            <a:r>
              <a:rPr lang="tr-TR" b="1" dirty="0" smtClean="0">
                <a:solidFill>
                  <a:srgbClr val="3E3D2D"/>
                </a:solidFill>
              </a:rPr>
              <a:t>ref++;</a:t>
            </a:r>
          </a:p>
          <a:p>
            <a:pPr marL="365760" lvl="1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The value of a is 2. It is incremented through alias aref.</a:t>
            </a:r>
          </a:p>
        </p:txBody>
      </p:sp>
    </p:spTree>
    <p:extLst>
      <p:ext uri="{BB962C8B-B14F-4D97-AF65-F5344CB8AC3E}">
        <p14:creationId xmlns:p14="http://schemas.microsoft.com/office/powerpoint/2010/main" val="241669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Empty Parameter Lists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Specified by writing either void or nothing at all.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void print(); or void print(void);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Both print functions do not take any arguments and do not return a value.</a:t>
            </a:r>
          </a:p>
        </p:txBody>
      </p:sp>
    </p:spTree>
    <p:extLst>
      <p:ext uri="{BB962C8B-B14F-4D97-AF65-F5344CB8AC3E}">
        <p14:creationId xmlns:p14="http://schemas.microsoft.com/office/powerpoint/2010/main" val="179935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Default Arguments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 default argument is a default value to be passed to a parameter.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It is used when the function call does not specify an argument for that parameter.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Must be the rightmost argument(s) in parameter list.</a:t>
            </a: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59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Default Arguments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5411539"/>
              </p:ext>
            </p:extLst>
          </p:nvPr>
        </p:nvGraphicFramePr>
        <p:xfrm>
          <a:off x="1752600" y="1409700"/>
          <a:ext cx="5498811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56" name="Document" r:id="rId4" imgW="7059168" imgH="6065520" progId="Word.Document.8">
                  <p:embed/>
                </p:oleObj>
              </mc:Choice>
              <mc:Fallback>
                <p:oleObj name="Document" r:id="rId4" imgW="7059168" imgH="60655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409700"/>
                        <a:ext cx="5498811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45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Default Arguments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2764875"/>
              </p:ext>
            </p:extLst>
          </p:nvPr>
        </p:nvGraphicFramePr>
        <p:xfrm>
          <a:off x="1124052" y="1828800"/>
          <a:ext cx="7050088" cy="344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80" name="Document" r:id="rId4" imgW="7059168" imgH="3438144" progId="Word.Document.8">
                  <p:embed/>
                </p:oleObj>
              </mc:Choice>
              <mc:Fallback>
                <p:oleObj name="Document" r:id="rId4" imgW="7059168" imgH="343814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4052" y="1828800"/>
                        <a:ext cx="7050088" cy="3446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668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Unary Scope Resolution Operator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60013" y="1199216"/>
            <a:ext cx="7477825" cy="1848784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Unary scope resolution operator (::)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unary scope resolution operator is used to access a global variable if in local scope there is a varible with the same name.</a:t>
            </a: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8788643"/>
              </p:ext>
            </p:extLst>
          </p:nvPr>
        </p:nvGraphicFramePr>
        <p:xfrm>
          <a:off x="1938979" y="2843212"/>
          <a:ext cx="5420234" cy="348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04" name="Document" r:id="rId4" imgW="7062810" imgH="4532663" progId="Word.Document.8">
                  <p:embed/>
                </p:oleObj>
              </mc:Choice>
              <mc:Fallback>
                <p:oleObj name="Document" r:id="rId4" imgW="7062810" imgH="453266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8979" y="2843212"/>
                        <a:ext cx="5420234" cy="3481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893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Overloading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60013" y="1199216"/>
            <a:ext cx="7477825" cy="4972984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Overloaded functions have same name but different sets of parameters.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Compiler selects the correct function based on the number, types  and order of arguments.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They usually are used perform similar tasks on different data types.</a:t>
            </a:r>
          </a:p>
        </p:txBody>
      </p:sp>
    </p:spTree>
    <p:extLst>
      <p:ext uri="{BB962C8B-B14F-4D97-AF65-F5344CB8AC3E}">
        <p14:creationId xmlns:p14="http://schemas.microsoft.com/office/powerpoint/2010/main" val="107660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C++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A Simple Program: Adding Two Integers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Inline Functions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References and Reference Parameters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Empty Parameter Lists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Default Arguments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Unary Scope Resolution Operator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Function Overloading</a:t>
            </a:r>
          </a:p>
          <a:p>
            <a:r>
              <a:rPr lang="tr-TR" altLang="tr-TR" sz="1900" b="1" dirty="0" smtClean="0">
                <a:solidFill>
                  <a:srgbClr val="3E3D2D"/>
                </a:solidFill>
              </a:rPr>
              <a:t>Function Templates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Overloading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6691692"/>
              </p:ext>
            </p:extLst>
          </p:nvPr>
        </p:nvGraphicFramePr>
        <p:xfrm>
          <a:off x="1402528" y="1223309"/>
          <a:ext cx="5303072" cy="4991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27" name="Document" r:id="rId4" imgW="7062810" imgH="6666718" progId="Word.Document.8">
                  <p:embed/>
                </p:oleObj>
              </mc:Choice>
              <mc:Fallback>
                <p:oleObj name="Document" r:id="rId4" imgW="7062810" imgH="666671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2528" y="1223309"/>
                        <a:ext cx="5303072" cy="499140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719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60013" y="990600"/>
            <a:ext cx="7477825" cy="2057400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Template functions are defined once and used for different data types.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Identical program logic and operations for each datat type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Begins with the template keyword.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381360"/>
              </p:ext>
            </p:extLst>
          </p:nvPr>
        </p:nvGraphicFramePr>
        <p:xfrm>
          <a:off x="1276135" y="3048000"/>
          <a:ext cx="6496265" cy="3226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1" name="Document" r:id="rId4" imgW="7062810" imgH="4129535" progId="Word.Document.8">
                  <p:embed/>
                </p:oleObj>
              </mc:Choice>
              <mc:Fallback>
                <p:oleObj name="Document" r:id="rId4" imgW="7062810" imgH="412953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135" y="3048000"/>
                        <a:ext cx="6496265" cy="32269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623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519470"/>
              </p:ext>
            </p:extLst>
          </p:nvPr>
        </p:nvGraphicFramePr>
        <p:xfrm>
          <a:off x="1598676" y="1143000"/>
          <a:ext cx="5334000" cy="442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75" name="Document" r:id="rId4" imgW="7059168" imgH="5852160" progId="Word.Document.8">
                  <p:embed/>
                </p:oleObj>
              </mc:Choice>
              <mc:Fallback>
                <p:oleObj name="Document" r:id="rId4" imgW="7059168" imgH="58521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8676" y="1143000"/>
                        <a:ext cx="5334000" cy="442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176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Function Templates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165381"/>
              </p:ext>
            </p:extLst>
          </p:nvPr>
        </p:nvGraphicFramePr>
        <p:xfrm>
          <a:off x="1211836" y="1295400"/>
          <a:ext cx="6096384" cy="434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899" name="Document" r:id="rId4" imgW="7062810" imgH="5058528" progId="Word.Document.8">
                  <p:embed/>
                </p:oleObj>
              </mc:Choice>
              <mc:Fallback>
                <p:oleObj name="Document" r:id="rId4" imgW="7062810" imgH="505852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836" y="1295400"/>
                        <a:ext cx="6096384" cy="434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2544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Two additional programming concepts: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Object-oriented programming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Classes, encapsulation, operator everloading, inheritance and polymorphism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Generic programming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Function templates and class templates	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C++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C++ was developed by B. Stroustrup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Originally called </a:t>
            </a:r>
            <a:r>
              <a:rPr lang="en-US" altLang="tr-TR" b="1" dirty="0">
                <a:solidFill>
                  <a:srgbClr val="3E3D2D"/>
                </a:solidFill>
              </a:rPr>
              <a:t>“C with classes” </a:t>
            </a:r>
            <a:endParaRPr lang="tr-TR" b="1" dirty="0">
              <a:solidFill>
                <a:srgbClr val="3E3D2D"/>
              </a:solidFill>
            </a:endParaRPr>
          </a:p>
          <a:p>
            <a:r>
              <a:rPr lang="tr-TR" b="1" dirty="0" smtClean="0">
                <a:solidFill>
                  <a:srgbClr val="3E3D2D"/>
                </a:solidFill>
              </a:rPr>
              <a:t>C++ improves C’s features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C++ provides object-oriented programming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Increase software productivity, quality and reusability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C++ file names have one of several extensions: .cpp, .cxx or .C	</a:t>
            </a:r>
          </a:p>
        </p:txBody>
      </p:sp>
    </p:spTree>
    <p:extLst>
      <p:ext uri="{BB962C8B-B14F-4D97-AF65-F5344CB8AC3E}">
        <p14:creationId xmlns:p14="http://schemas.microsoft.com/office/powerpoint/2010/main" val="398999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 Simple Program: Adding Two Integers 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4841696"/>
              </p:ext>
            </p:extLst>
          </p:nvPr>
        </p:nvGraphicFramePr>
        <p:xfrm>
          <a:off x="990600" y="1376448"/>
          <a:ext cx="6934200" cy="4719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88" name="Document" r:id="rId4" imgW="7062810" imgH="5360513" progId="Word.Document.8">
                  <p:embed/>
                </p:oleObj>
              </mc:Choice>
              <mc:Fallback>
                <p:oleObj name="Document" r:id="rId4" imgW="7062810" imgH="536051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376448"/>
                        <a:ext cx="6934200" cy="47195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859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 Simple Program: Adding Two Integers 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// comment is maximum one line long</a:t>
            </a:r>
          </a:p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ostream must be included to use input/output  operations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C++ requires that all functions should have return types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Declarations can be placed anywhere in a C++ program (you should define a variable before you use it)</a:t>
            </a:r>
          </a:p>
        </p:txBody>
      </p:sp>
    </p:spTree>
    <p:extLst>
      <p:ext uri="{BB962C8B-B14F-4D97-AF65-F5344CB8AC3E}">
        <p14:creationId xmlns:p14="http://schemas.microsoft.com/office/powerpoint/2010/main" val="133452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 Simple Program: Adding Two Integers 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To read a value from keyboard input stram object cin is used.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&gt;&gt; is stream extraction operator.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Waits for a user to enter a value. Converts value to variable (placed right of operator) data type.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cin&gt;&gt;number1; reads an integer from keyboard and stores it in variable number1.</a:t>
            </a:r>
          </a:p>
        </p:txBody>
      </p:sp>
    </p:spTree>
    <p:extLst>
      <p:ext uri="{BB962C8B-B14F-4D97-AF65-F5344CB8AC3E}">
        <p14:creationId xmlns:p14="http://schemas.microsoft.com/office/powerpoint/2010/main" val="255938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 Simple Program: Adding Two Integers 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endl is used to output a newline. It also flushes the buffer.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cout is output stream object and is used to output on the screen.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&lt;&lt; is stream insertion operator and it knows how to output each data type</a:t>
            </a: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4270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Inline Functions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Inline functions reduce function call overhead.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Keyword inline before a function’s return type in the function definition indicates that compiler generates o copy of the function’s code in place.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compiler can ignore inline qualifier.</a:t>
            </a: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49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10900</TotalTime>
  <Words>685</Words>
  <Application>Microsoft Office PowerPoint</Application>
  <PresentationFormat>On-screen Show (4:3)</PresentationFormat>
  <Paragraphs>133</Paragraphs>
  <Slides>23</Slides>
  <Notes>21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Austin</vt:lpstr>
      <vt:lpstr>Document</vt:lpstr>
      <vt:lpstr>EEE0116</vt:lpstr>
      <vt:lpstr>Outline</vt:lpstr>
      <vt:lpstr>Introduction</vt:lpstr>
      <vt:lpstr>C++</vt:lpstr>
      <vt:lpstr>A Simple Program: Adding Two Integers </vt:lpstr>
      <vt:lpstr>A Simple Program: Adding Two Integers </vt:lpstr>
      <vt:lpstr>A Simple Program: Adding Two Integers </vt:lpstr>
      <vt:lpstr>A Simple Program: Adding Two Integers </vt:lpstr>
      <vt:lpstr>Inline Functions</vt:lpstr>
      <vt:lpstr>References and Reference Parameters</vt:lpstr>
      <vt:lpstr>References and Reference Parameters</vt:lpstr>
      <vt:lpstr>References and Reference Parameters</vt:lpstr>
      <vt:lpstr>References and Reference Parameters</vt:lpstr>
      <vt:lpstr>Empty Parameter Lists</vt:lpstr>
      <vt:lpstr>Default Arguments</vt:lpstr>
      <vt:lpstr>Default Arguments</vt:lpstr>
      <vt:lpstr>Default Arguments</vt:lpstr>
      <vt:lpstr>Unary Scope Resolution Operator</vt:lpstr>
      <vt:lpstr>Function Overloading</vt:lpstr>
      <vt:lpstr>Function Overloading</vt:lpstr>
      <vt:lpstr>Function Templates</vt:lpstr>
      <vt:lpstr>Function Templates</vt:lpstr>
      <vt:lpstr>Function Templates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580</cp:revision>
  <dcterms:created xsi:type="dcterms:W3CDTF">2006-08-16T00:00:00Z</dcterms:created>
  <dcterms:modified xsi:type="dcterms:W3CDTF">2019-12-04T06:39:10Z</dcterms:modified>
</cp:coreProperties>
</file>