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604" r:id="rId4"/>
    <p:sldId id="611" r:id="rId5"/>
    <p:sldId id="1091" r:id="rId6"/>
    <p:sldId id="1088" r:id="rId7"/>
    <p:sldId id="1089" r:id="rId8"/>
    <p:sldId id="1092" r:id="rId9"/>
    <p:sldId id="1083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59" autoAdjust="0"/>
    <p:restoredTop sz="91541" autoAdjust="0"/>
  </p:normalViewPr>
  <p:slideViewPr>
    <p:cSldViewPr snapToGrid="0">
      <p:cViewPr varScale="1">
        <p:scale>
          <a:sx n="78" d="100"/>
          <a:sy n="78" d="100"/>
        </p:scale>
        <p:origin x="1376" y="16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CD1B27-88B3-47AF-8FD8-C48D7A437A41}" type="doc">
      <dgm:prSet loTypeId="urn:microsoft.com/office/officeart/2008/layout/Square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A6C5FDB-5F30-4B2D-B546-B41C062CDD49}">
      <dgm:prSet phldrT="[Metin]"/>
      <dgm:spPr/>
      <dgm:t>
        <a:bodyPr/>
        <a:lstStyle/>
        <a:p>
          <a:r>
            <a:rPr lang="tr-TR" dirty="0"/>
            <a:t>Devlet Birlikleri</a:t>
          </a:r>
        </a:p>
      </dgm:t>
    </dgm:pt>
    <dgm:pt modelId="{56CE5DD6-2179-4D52-BDE7-517AC56A9BBA}" type="parTrans" cxnId="{370E52A3-3F70-418E-8056-5D4C57D2E01F}">
      <dgm:prSet/>
      <dgm:spPr/>
      <dgm:t>
        <a:bodyPr/>
        <a:lstStyle/>
        <a:p>
          <a:endParaRPr lang="tr-TR"/>
        </a:p>
      </dgm:t>
    </dgm:pt>
    <dgm:pt modelId="{6B2A10AC-85AF-414C-B0FF-63D63870795B}" type="sibTrans" cxnId="{370E52A3-3F70-418E-8056-5D4C57D2E01F}">
      <dgm:prSet/>
      <dgm:spPr/>
      <dgm:t>
        <a:bodyPr/>
        <a:lstStyle/>
        <a:p>
          <a:endParaRPr lang="tr-TR"/>
        </a:p>
      </dgm:t>
    </dgm:pt>
    <dgm:pt modelId="{58AA411F-B46A-46E3-ABEA-05B6F8A4C168}">
      <dgm:prSet phldrT="[Metin]"/>
      <dgm:spPr/>
      <dgm:t>
        <a:bodyPr/>
        <a:lstStyle/>
        <a:p>
          <a:r>
            <a:rPr lang="tr-TR" dirty="0"/>
            <a:t>Şahsi Birlikler</a:t>
          </a:r>
        </a:p>
      </dgm:t>
    </dgm:pt>
    <dgm:pt modelId="{98A51EA9-F83D-447E-8C62-978E17EE115A}" type="parTrans" cxnId="{CD4BC17C-95BB-4847-BF45-1D2C4124F404}">
      <dgm:prSet/>
      <dgm:spPr/>
      <dgm:t>
        <a:bodyPr/>
        <a:lstStyle/>
        <a:p>
          <a:endParaRPr lang="tr-TR"/>
        </a:p>
      </dgm:t>
    </dgm:pt>
    <dgm:pt modelId="{A22AD681-D5E4-42BE-B853-DB4758AB7B7E}" type="sibTrans" cxnId="{CD4BC17C-95BB-4847-BF45-1D2C4124F404}">
      <dgm:prSet/>
      <dgm:spPr/>
      <dgm:t>
        <a:bodyPr/>
        <a:lstStyle/>
        <a:p>
          <a:endParaRPr lang="tr-TR"/>
        </a:p>
      </dgm:t>
    </dgm:pt>
    <dgm:pt modelId="{1FD71DE6-407E-4F3A-9382-67A04867DCBF}">
      <dgm:prSet phldrT="[Metin]"/>
      <dgm:spPr/>
      <dgm:t>
        <a:bodyPr/>
        <a:lstStyle/>
        <a:p>
          <a:r>
            <a:rPr lang="tr-TR" dirty="0"/>
            <a:t>Devlet Toplulukları</a:t>
          </a:r>
        </a:p>
      </dgm:t>
    </dgm:pt>
    <dgm:pt modelId="{DA49A4F9-A15D-4E65-A02E-4219F345D88C}" type="parTrans" cxnId="{D77F979D-C2A1-4C19-9E33-81F319FB6E72}">
      <dgm:prSet/>
      <dgm:spPr/>
      <dgm:t>
        <a:bodyPr/>
        <a:lstStyle/>
        <a:p>
          <a:endParaRPr lang="tr-TR"/>
        </a:p>
      </dgm:t>
    </dgm:pt>
    <dgm:pt modelId="{94648AF3-A3BC-48CE-A0D1-8AC2572C7B77}" type="sibTrans" cxnId="{D77F979D-C2A1-4C19-9E33-81F319FB6E72}">
      <dgm:prSet/>
      <dgm:spPr/>
      <dgm:t>
        <a:bodyPr/>
        <a:lstStyle/>
        <a:p>
          <a:endParaRPr lang="tr-TR"/>
        </a:p>
      </dgm:t>
    </dgm:pt>
    <dgm:pt modelId="{5863A35B-FB89-4426-BA43-3347AE6707AA}">
      <dgm:prSet phldrT="[Metin]"/>
      <dgm:spPr/>
      <dgm:t>
        <a:bodyPr/>
        <a:lstStyle/>
        <a:p>
          <a:r>
            <a:rPr lang="tr-TR" dirty="0"/>
            <a:t>Konfederasyonlar</a:t>
          </a:r>
        </a:p>
      </dgm:t>
    </dgm:pt>
    <dgm:pt modelId="{4AEE3EDA-BA4C-4190-BA23-2DC4F72BB53F}" type="parTrans" cxnId="{A85EAFBF-3C42-4080-8231-CAFF5807A443}">
      <dgm:prSet/>
      <dgm:spPr/>
      <dgm:t>
        <a:bodyPr/>
        <a:lstStyle/>
        <a:p>
          <a:endParaRPr lang="tr-TR"/>
        </a:p>
      </dgm:t>
    </dgm:pt>
    <dgm:pt modelId="{B9FC4B1C-0F2E-4D30-B43A-495579BF8DE4}" type="sibTrans" cxnId="{A85EAFBF-3C42-4080-8231-CAFF5807A443}">
      <dgm:prSet/>
      <dgm:spPr/>
      <dgm:t>
        <a:bodyPr/>
        <a:lstStyle/>
        <a:p>
          <a:endParaRPr lang="tr-TR"/>
        </a:p>
      </dgm:t>
    </dgm:pt>
    <dgm:pt modelId="{76074700-310B-4FF8-AC2E-B5D95A0A06C2}">
      <dgm:prSet phldrT="[Metin]"/>
      <dgm:spPr/>
      <dgm:t>
        <a:bodyPr/>
        <a:lstStyle/>
        <a:p>
          <a:r>
            <a:rPr lang="tr-TR" dirty="0"/>
            <a:t>Federasyonlar</a:t>
          </a:r>
        </a:p>
      </dgm:t>
    </dgm:pt>
    <dgm:pt modelId="{C557276D-DD8C-4C1C-AFC5-EEBC977B3CAD}" type="parTrans" cxnId="{FB72C31F-B209-446C-824E-9F16FC152BEA}">
      <dgm:prSet/>
      <dgm:spPr/>
      <dgm:t>
        <a:bodyPr/>
        <a:lstStyle/>
        <a:p>
          <a:endParaRPr lang="tr-TR"/>
        </a:p>
      </dgm:t>
    </dgm:pt>
    <dgm:pt modelId="{0B6888D8-3287-430D-A2AE-F567AA8C9C7A}" type="sibTrans" cxnId="{FB72C31F-B209-446C-824E-9F16FC152BEA}">
      <dgm:prSet/>
      <dgm:spPr/>
      <dgm:t>
        <a:bodyPr/>
        <a:lstStyle/>
        <a:p>
          <a:endParaRPr lang="tr-TR"/>
        </a:p>
      </dgm:t>
    </dgm:pt>
    <dgm:pt modelId="{3802AD79-330B-4F1E-8B2C-394B59906683}">
      <dgm:prSet phldrT="[Metin]"/>
      <dgm:spPr/>
      <dgm:t>
        <a:bodyPr/>
        <a:lstStyle/>
        <a:p>
          <a:r>
            <a:rPr lang="tr-TR" dirty="0"/>
            <a:t>Gerçek Birlikler</a:t>
          </a:r>
        </a:p>
      </dgm:t>
    </dgm:pt>
    <dgm:pt modelId="{3E11D47D-DF99-42BE-95BF-FFC1CA422612}" type="sibTrans" cxnId="{B51D4421-CC12-4DC4-A46F-02E006AEEAF2}">
      <dgm:prSet/>
      <dgm:spPr/>
      <dgm:t>
        <a:bodyPr/>
        <a:lstStyle/>
        <a:p>
          <a:endParaRPr lang="tr-TR"/>
        </a:p>
      </dgm:t>
    </dgm:pt>
    <dgm:pt modelId="{B4DF0EC2-23C5-4C95-AB9E-B9D9DE70C0FD}" type="parTrans" cxnId="{B51D4421-CC12-4DC4-A46F-02E006AEEAF2}">
      <dgm:prSet/>
      <dgm:spPr/>
      <dgm:t>
        <a:bodyPr/>
        <a:lstStyle/>
        <a:p>
          <a:endParaRPr lang="tr-TR"/>
        </a:p>
      </dgm:t>
    </dgm:pt>
    <dgm:pt modelId="{907B3459-A42B-48B7-925B-7142B99728EA}" type="pres">
      <dgm:prSet presAssocID="{06CD1B27-88B3-47AF-8FD8-C48D7A437A41}" presName="layout" presStyleCnt="0">
        <dgm:presLayoutVars>
          <dgm:chMax/>
          <dgm:chPref/>
          <dgm:dir/>
          <dgm:resizeHandles/>
        </dgm:presLayoutVars>
      </dgm:prSet>
      <dgm:spPr/>
    </dgm:pt>
    <dgm:pt modelId="{04E2170F-FA80-4B12-A32A-E6793AF38F4E}" type="pres">
      <dgm:prSet presAssocID="{2A6C5FDB-5F30-4B2D-B546-B41C062CDD49}" presName="root" presStyleCnt="0">
        <dgm:presLayoutVars>
          <dgm:chMax/>
          <dgm:chPref/>
        </dgm:presLayoutVars>
      </dgm:prSet>
      <dgm:spPr/>
    </dgm:pt>
    <dgm:pt modelId="{5244C898-EBE1-4ADB-BC4F-A2A2D0EE7896}" type="pres">
      <dgm:prSet presAssocID="{2A6C5FDB-5F30-4B2D-B546-B41C062CDD49}" presName="rootComposite" presStyleCnt="0">
        <dgm:presLayoutVars/>
      </dgm:prSet>
      <dgm:spPr/>
    </dgm:pt>
    <dgm:pt modelId="{BA3C9F64-A79E-4563-9461-87E41958FD9F}" type="pres">
      <dgm:prSet presAssocID="{2A6C5FDB-5F30-4B2D-B546-B41C062CDD49}" presName="ParentAccent" presStyleLbl="alignNode1" presStyleIdx="0" presStyleCnt="2" custFlipVert="1" custScaleX="66599" custScaleY="51126" custLinFactNeighborX="-94"/>
      <dgm:spPr/>
    </dgm:pt>
    <dgm:pt modelId="{F4EEEC71-7F13-47D4-A652-13EB56FA321C}" type="pres">
      <dgm:prSet presAssocID="{2A6C5FDB-5F30-4B2D-B546-B41C062CDD49}" presName="ParentSmallAccent" presStyleLbl="fgAcc1" presStyleIdx="0" presStyleCnt="2" custFlipHor="1" custScaleX="51631" custScaleY="50820" custLinFactX="26050" custLinFactNeighborX="100000" custLinFactNeighborY="-45949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  <dgm:pt modelId="{C204BFB8-20D2-487D-B09D-61EAB6CC6AAF}" type="pres">
      <dgm:prSet presAssocID="{2A6C5FDB-5F30-4B2D-B546-B41C062CDD49}" presName="Parent" presStyleLbl="revTx" presStyleIdx="0" presStyleCnt="6">
        <dgm:presLayoutVars>
          <dgm:chMax/>
          <dgm:chPref val="4"/>
          <dgm:bulletEnabled val="1"/>
        </dgm:presLayoutVars>
      </dgm:prSet>
      <dgm:spPr/>
    </dgm:pt>
    <dgm:pt modelId="{7061CC52-9F79-48C0-A7FD-5A8BE2400643}" type="pres">
      <dgm:prSet presAssocID="{2A6C5FDB-5F30-4B2D-B546-B41C062CDD49}" presName="childShape" presStyleCnt="0">
        <dgm:presLayoutVars>
          <dgm:chMax val="0"/>
          <dgm:chPref val="0"/>
        </dgm:presLayoutVars>
      </dgm:prSet>
      <dgm:spPr/>
    </dgm:pt>
    <dgm:pt modelId="{72FEDE5E-1EA0-4982-88A5-2583A6DB80A7}" type="pres">
      <dgm:prSet presAssocID="{58AA411F-B46A-46E3-ABEA-05B6F8A4C168}" presName="childComposite" presStyleCnt="0">
        <dgm:presLayoutVars>
          <dgm:chMax val="0"/>
          <dgm:chPref val="0"/>
        </dgm:presLayoutVars>
      </dgm:prSet>
      <dgm:spPr/>
    </dgm:pt>
    <dgm:pt modelId="{639CF7FA-E784-40FA-A1D8-13D82BF7AE41}" type="pres">
      <dgm:prSet presAssocID="{58AA411F-B46A-46E3-ABEA-05B6F8A4C168}" presName="ChildAccent" presStyleLbl="solidFgAcc1" presStyleIdx="0" presStyleCnt="4"/>
      <dgm:spPr/>
    </dgm:pt>
    <dgm:pt modelId="{ACC3D8D5-22AB-45FB-ADAA-DA99C69D83F1}" type="pres">
      <dgm:prSet presAssocID="{58AA411F-B46A-46E3-ABEA-05B6F8A4C168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726F1120-0836-4CDA-931A-CC68576B1C7C}" type="pres">
      <dgm:prSet presAssocID="{3802AD79-330B-4F1E-8B2C-394B59906683}" presName="childComposite" presStyleCnt="0">
        <dgm:presLayoutVars>
          <dgm:chMax val="0"/>
          <dgm:chPref val="0"/>
        </dgm:presLayoutVars>
      </dgm:prSet>
      <dgm:spPr/>
    </dgm:pt>
    <dgm:pt modelId="{4B143474-CEDA-40D8-B9B4-D40C02A27FCD}" type="pres">
      <dgm:prSet presAssocID="{3802AD79-330B-4F1E-8B2C-394B59906683}" presName="ChildAccent" presStyleLbl="solidFgAcc1" presStyleIdx="1" presStyleCnt="4"/>
      <dgm:spPr/>
    </dgm:pt>
    <dgm:pt modelId="{10A0252F-9636-41A9-96E4-7FF79EE78A45}" type="pres">
      <dgm:prSet presAssocID="{3802AD79-330B-4F1E-8B2C-394B59906683}" presName="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244DD61D-13DA-41EA-87A2-90E0D483941A}" type="pres">
      <dgm:prSet presAssocID="{1FD71DE6-407E-4F3A-9382-67A04867DCBF}" presName="root" presStyleCnt="0">
        <dgm:presLayoutVars>
          <dgm:chMax/>
          <dgm:chPref/>
        </dgm:presLayoutVars>
      </dgm:prSet>
      <dgm:spPr/>
    </dgm:pt>
    <dgm:pt modelId="{18C24B54-70D1-4E51-8700-028CA4088201}" type="pres">
      <dgm:prSet presAssocID="{1FD71DE6-407E-4F3A-9382-67A04867DCBF}" presName="rootComposite" presStyleCnt="0">
        <dgm:presLayoutVars/>
      </dgm:prSet>
      <dgm:spPr/>
    </dgm:pt>
    <dgm:pt modelId="{94C2918F-672B-44DC-A904-AF6983488FDE}" type="pres">
      <dgm:prSet presAssocID="{1FD71DE6-407E-4F3A-9382-67A04867DCBF}" presName="ParentAccent" presStyleLbl="alignNode1" presStyleIdx="1" presStyleCnt="2" custFlipVert="1" custScaleX="74251" custScaleY="57167"/>
      <dgm:spPr/>
    </dgm:pt>
    <dgm:pt modelId="{A329DFBC-A51B-43DC-9349-5104427461F7}" type="pres">
      <dgm:prSet presAssocID="{1FD71DE6-407E-4F3A-9382-67A04867DCBF}" presName="ParentSmallAccent" presStyleLbl="fgAcc1" presStyleIdx="1" presStyleCnt="2" custScaleX="49770" custScaleY="50820" custLinFactNeighborX="78597" custLinFactNeighborY="-45949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</dgm:pt>
    <dgm:pt modelId="{788892C4-3BDE-4CD9-A087-E0975CE807B0}" type="pres">
      <dgm:prSet presAssocID="{1FD71DE6-407E-4F3A-9382-67A04867DCBF}" presName="Parent" presStyleLbl="revTx" presStyleIdx="3" presStyleCnt="6">
        <dgm:presLayoutVars>
          <dgm:chMax/>
          <dgm:chPref val="4"/>
          <dgm:bulletEnabled val="1"/>
        </dgm:presLayoutVars>
      </dgm:prSet>
      <dgm:spPr/>
    </dgm:pt>
    <dgm:pt modelId="{1E94DEFC-FA38-4255-9824-84362AB6D4DB}" type="pres">
      <dgm:prSet presAssocID="{1FD71DE6-407E-4F3A-9382-67A04867DCBF}" presName="childShape" presStyleCnt="0">
        <dgm:presLayoutVars>
          <dgm:chMax val="0"/>
          <dgm:chPref val="0"/>
        </dgm:presLayoutVars>
      </dgm:prSet>
      <dgm:spPr/>
    </dgm:pt>
    <dgm:pt modelId="{8C315B1C-2924-4BC5-8969-D0CFE81C436F}" type="pres">
      <dgm:prSet presAssocID="{5863A35B-FB89-4426-BA43-3347AE6707AA}" presName="childComposite" presStyleCnt="0">
        <dgm:presLayoutVars>
          <dgm:chMax val="0"/>
          <dgm:chPref val="0"/>
        </dgm:presLayoutVars>
      </dgm:prSet>
      <dgm:spPr/>
    </dgm:pt>
    <dgm:pt modelId="{E7C75678-10C4-4586-A61E-097A2897DDAF}" type="pres">
      <dgm:prSet presAssocID="{5863A35B-FB89-4426-BA43-3347AE6707AA}" presName="ChildAccent" presStyleLbl="solidFgAcc1" presStyleIdx="2" presStyleCnt="4"/>
      <dgm:spPr/>
    </dgm:pt>
    <dgm:pt modelId="{B3305A38-A728-404B-B13F-A07C5EA22A1F}" type="pres">
      <dgm:prSet presAssocID="{5863A35B-FB89-4426-BA43-3347AE6707AA}" presName="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15EEE057-C52F-48C5-9D43-4034B9AFE431}" type="pres">
      <dgm:prSet presAssocID="{76074700-310B-4FF8-AC2E-B5D95A0A06C2}" presName="childComposite" presStyleCnt="0">
        <dgm:presLayoutVars>
          <dgm:chMax val="0"/>
          <dgm:chPref val="0"/>
        </dgm:presLayoutVars>
      </dgm:prSet>
      <dgm:spPr/>
    </dgm:pt>
    <dgm:pt modelId="{E530B26D-D80F-43BE-9663-6CDB01181682}" type="pres">
      <dgm:prSet presAssocID="{76074700-310B-4FF8-AC2E-B5D95A0A06C2}" presName="ChildAccent" presStyleLbl="solidFgAcc1" presStyleIdx="3" presStyleCnt="4"/>
      <dgm:spPr/>
    </dgm:pt>
    <dgm:pt modelId="{6390064D-3CAA-4D87-B127-90D4549391E8}" type="pres">
      <dgm:prSet presAssocID="{76074700-310B-4FF8-AC2E-B5D95A0A06C2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CC54210D-7180-46DF-8B06-90674C2482AD}" type="presOf" srcId="{5863A35B-FB89-4426-BA43-3347AE6707AA}" destId="{B3305A38-A728-404B-B13F-A07C5EA22A1F}" srcOrd="0" destOrd="0" presId="urn:microsoft.com/office/officeart/2008/layout/SquareAccentList"/>
    <dgm:cxn modelId="{FB72C31F-B209-446C-824E-9F16FC152BEA}" srcId="{1FD71DE6-407E-4F3A-9382-67A04867DCBF}" destId="{76074700-310B-4FF8-AC2E-B5D95A0A06C2}" srcOrd="1" destOrd="0" parTransId="{C557276D-DD8C-4C1C-AFC5-EEBC977B3CAD}" sibTransId="{0B6888D8-3287-430D-A2AE-F567AA8C9C7A}"/>
    <dgm:cxn modelId="{B51D4421-CC12-4DC4-A46F-02E006AEEAF2}" srcId="{2A6C5FDB-5F30-4B2D-B546-B41C062CDD49}" destId="{3802AD79-330B-4F1E-8B2C-394B59906683}" srcOrd="1" destOrd="0" parTransId="{B4DF0EC2-23C5-4C95-AB9E-B9D9DE70C0FD}" sibTransId="{3E11D47D-DF99-42BE-95BF-FFC1CA422612}"/>
    <dgm:cxn modelId="{28B54356-C350-42F6-9D1A-E874EEBDD8C2}" type="presOf" srcId="{3802AD79-330B-4F1E-8B2C-394B59906683}" destId="{10A0252F-9636-41A9-96E4-7FF79EE78A45}" srcOrd="0" destOrd="0" presId="urn:microsoft.com/office/officeart/2008/layout/SquareAccentList"/>
    <dgm:cxn modelId="{AA39687A-67BA-40AE-A5DE-593DFE9A8300}" type="presOf" srcId="{2A6C5FDB-5F30-4B2D-B546-B41C062CDD49}" destId="{C204BFB8-20D2-487D-B09D-61EAB6CC6AAF}" srcOrd="0" destOrd="0" presId="urn:microsoft.com/office/officeart/2008/layout/SquareAccentList"/>
    <dgm:cxn modelId="{CD4BC17C-95BB-4847-BF45-1D2C4124F404}" srcId="{2A6C5FDB-5F30-4B2D-B546-B41C062CDD49}" destId="{58AA411F-B46A-46E3-ABEA-05B6F8A4C168}" srcOrd="0" destOrd="0" parTransId="{98A51EA9-F83D-447E-8C62-978E17EE115A}" sibTransId="{A22AD681-D5E4-42BE-B853-DB4758AB7B7E}"/>
    <dgm:cxn modelId="{D77F979D-C2A1-4C19-9E33-81F319FB6E72}" srcId="{06CD1B27-88B3-47AF-8FD8-C48D7A437A41}" destId="{1FD71DE6-407E-4F3A-9382-67A04867DCBF}" srcOrd="1" destOrd="0" parTransId="{DA49A4F9-A15D-4E65-A02E-4219F345D88C}" sibTransId="{94648AF3-A3BC-48CE-A0D1-8AC2572C7B77}"/>
    <dgm:cxn modelId="{2F930FA3-C610-448C-96FE-1D9C7D715D6F}" type="presOf" srcId="{58AA411F-B46A-46E3-ABEA-05B6F8A4C168}" destId="{ACC3D8D5-22AB-45FB-ADAA-DA99C69D83F1}" srcOrd="0" destOrd="0" presId="urn:microsoft.com/office/officeart/2008/layout/SquareAccentList"/>
    <dgm:cxn modelId="{370E52A3-3F70-418E-8056-5D4C57D2E01F}" srcId="{06CD1B27-88B3-47AF-8FD8-C48D7A437A41}" destId="{2A6C5FDB-5F30-4B2D-B546-B41C062CDD49}" srcOrd="0" destOrd="0" parTransId="{56CE5DD6-2179-4D52-BDE7-517AC56A9BBA}" sibTransId="{6B2A10AC-85AF-414C-B0FF-63D63870795B}"/>
    <dgm:cxn modelId="{A85EAFBF-3C42-4080-8231-CAFF5807A443}" srcId="{1FD71DE6-407E-4F3A-9382-67A04867DCBF}" destId="{5863A35B-FB89-4426-BA43-3347AE6707AA}" srcOrd="0" destOrd="0" parTransId="{4AEE3EDA-BA4C-4190-BA23-2DC4F72BB53F}" sibTransId="{B9FC4B1C-0F2E-4D30-B43A-495579BF8DE4}"/>
    <dgm:cxn modelId="{E9E408C4-0A93-4510-92E5-2383CE64A806}" type="presOf" srcId="{06CD1B27-88B3-47AF-8FD8-C48D7A437A41}" destId="{907B3459-A42B-48B7-925B-7142B99728EA}" srcOrd="0" destOrd="0" presId="urn:microsoft.com/office/officeart/2008/layout/SquareAccentList"/>
    <dgm:cxn modelId="{33764BCD-041D-4B09-B256-86CC070247E4}" type="presOf" srcId="{1FD71DE6-407E-4F3A-9382-67A04867DCBF}" destId="{788892C4-3BDE-4CD9-A087-E0975CE807B0}" srcOrd="0" destOrd="0" presId="urn:microsoft.com/office/officeart/2008/layout/SquareAccentList"/>
    <dgm:cxn modelId="{B2630AD9-EFFF-44CB-8EE7-754B78FA7132}" type="presOf" srcId="{76074700-310B-4FF8-AC2E-B5D95A0A06C2}" destId="{6390064D-3CAA-4D87-B127-90D4549391E8}" srcOrd="0" destOrd="0" presId="urn:microsoft.com/office/officeart/2008/layout/SquareAccentList"/>
    <dgm:cxn modelId="{A27684B1-0DB7-468C-A1BC-AFCCA2B6A37C}" type="presParOf" srcId="{907B3459-A42B-48B7-925B-7142B99728EA}" destId="{04E2170F-FA80-4B12-A32A-E6793AF38F4E}" srcOrd="0" destOrd="0" presId="urn:microsoft.com/office/officeart/2008/layout/SquareAccentList"/>
    <dgm:cxn modelId="{59344F85-8A9F-4F73-9EE2-3F38F899F15B}" type="presParOf" srcId="{04E2170F-FA80-4B12-A32A-E6793AF38F4E}" destId="{5244C898-EBE1-4ADB-BC4F-A2A2D0EE7896}" srcOrd="0" destOrd="0" presId="urn:microsoft.com/office/officeart/2008/layout/SquareAccentList"/>
    <dgm:cxn modelId="{9870ED94-4035-4335-839C-785A490C3544}" type="presParOf" srcId="{5244C898-EBE1-4ADB-BC4F-A2A2D0EE7896}" destId="{BA3C9F64-A79E-4563-9461-87E41958FD9F}" srcOrd="0" destOrd="0" presId="urn:microsoft.com/office/officeart/2008/layout/SquareAccentList"/>
    <dgm:cxn modelId="{2497C1C5-23FD-47AE-A0BC-63A606C996C2}" type="presParOf" srcId="{5244C898-EBE1-4ADB-BC4F-A2A2D0EE7896}" destId="{F4EEEC71-7F13-47D4-A652-13EB56FA321C}" srcOrd="1" destOrd="0" presId="urn:microsoft.com/office/officeart/2008/layout/SquareAccentList"/>
    <dgm:cxn modelId="{6C87322F-A9D6-42B9-A804-295C07C9F6FD}" type="presParOf" srcId="{5244C898-EBE1-4ADB-BC4F-A2A2D0EE7896}" destId="{C204BFB8-20D2-487D-B09D-61EAB6CC6AAF}" srcOrd="2" destOrd="0" presId="urn:microsoft.com/office/officeart/2008/layout/SquareAccentList"/>
    <dgm:cxn modelId="{3611095F-297B-4066-AF49-F5721F3CFB3F}" type="presParOf" srcId="{04E2170F-FA80-4B12-A32A-E6793AF38F4E}" destId="{7061CC52-9F79-48C0-A7FD-5A8BE2400643}" srcOrd="1" destOrd="0" presId="urn:microsoft.com/office/officeart/2008/layout/SquareAccentList"/>
    <dgm:cxn modelId="{CCCD19A8-CC69-4D19-A1F1-B3E45B78E453}" type="presParOf" srcId="{7061CC52-9F79-48C0-A7FD-5A8BE2400643}" destId="{72FEDE5E-1EA0-4982-88A5-2583A6DB80A7}" srcOrd="0" destOrd="0" presId="urn:microsoft.com/office/officeart/2008/layout/SquareAccentList"/>
    <dgm:cxn modelId="{924CB4C5-F8FD-4B60-AD53-0CA2693F8A87}" type="presParOf" srcId="{72FEDE5E-1EA0-4982-88A5-2583A6DB80A7}" destId="{639CF7FA-E784-40FA-A1D8-13D82BF7AE41}" srcOrd="0" destOrd="0" presId="urn:microsoft.com/office/officeart/2008/layout/SquareAccentList"/>
    <dgm:cxn modelId="{2699F95B-F1B7-420D-AC2F-7D04561D0740}" type="presParOf" srcId="{72FEDE5E-1EA0-4982-88A5-2583A6DB80A7}" destId="{ACC3D8D5-22AB-45FB-ADAA-DA99C69D83F1}" srcOrd="1" destOrd="0" presId="urn:microsoft.com/office/officeart/2008/layout/SquareAccentList"/>
    <dgm:cxn modelId="{4519F07B-837A-4EBF-883E-69D89E8DAC65}" type="presParOf" srcId="{7061CC52-9F79-48C0-A7FD-5A8BE2400643}" destId="{726F1120-0836-4CDA-931A-CC68576B1C7C}" srcOrd="1" destOrd="0" presId="urn:microsoft.com/office/officeart/2008/layout/SquareAccentList"/>
    <dgm:cxn modelId="{3A5175FB-B5D9-4E83-91D3-49E063B0C77E}" type="presParOf" srcId="{726F1120-0836-4CDA-931A-CC68576B1C7C}" destId="{4B143474-CEDA-40D8-B9B4-D40C02A27FCD}" srcOrd="0" destOrd="0" presId="urn:microsoft.com/office/officeart/2008/layout/SquareAccentList"/>
    <dgm:cxn modelId="{C16F9CFA-3F8B-4F62-AD01-FCE225EE080E}" type="presParOf" srcId="{726F1120-0836-4CDA-931A-CC68576B1C7C}" destId="{10A0252F-9636-41A9-96E4-7FF79EE78A45}" srcOrd="1" destOrd="0" presId="urn:microsoft.com/office/officeart/2008/layout/SquareAccentList"/>
    <dgm:cxn modelId="{12411AF3-B4B7-4B2B-A521-32AD27D27208}" type="presParOf" srcId="{907B3459-A42B-48B7-925B-7142B99728EA}" destId="{244DD61D-13DA-41EA-87A2-90E0D483941A}" srcOrd="1" destOrd="0" presId="urn:microsoft.com/office/officeart/2008/layout/SquareAccentList"/>
    <dgm:cxn modelId="{3FB7BEA7-3F50-4CD3-8317-DB0B0AC289DB}" type="presParOf" srcId="{244DD61D-13DA-41EA-87A2-90E0D483941A}" destId="{18C24B54-70D1-4E51-8700-028CA4088201}" srcOrd="0" destOrd="0" presId="urn:microsoft.com/office/officeart/2008/layout/SquareAccentList"/>
    <dgm:cxn modelId="{B16ECD4D-3815-456B-8D3B-2CAA8EC9B1D3}" type="presParOf" srcId="{18C24B54-70D1-4E51-8700-028CA4088201}" destId="{94C2918F-672B-44DC-A904-AF6983488FDE}" srcOrd="0" destOrd="0" presId="urn:microsoft.com/office/officeart/2008/layout/SquareAccentList"/>
    <dgm:cxn modelId="{A11ED1E8-24DA-4628-9EFD-83F5844EDA25}" type="presParOf" srcId="{18C24B54-70D1-4E51-8700-028CA4088201}" destId="{A329DFBC-A51B-43DC-9349-5104427461F7}" srcOrd="1" destOrd="0" presId="urn:microsoft.com/office/officeart/2008/layout/SquareAccentList"/>
    <dgm:cxn modelId="{713EA955-319E-485B-997E-AFA59BD4267A}" type="presParOf" srcId="{18C24B54-70D1-4E51-8700-028CA4088201}" destId="{788892C4-3BDE-4CD9-A087-E0975CE807B0}" srcOrd="2" destOrd="0" presId="urn:microsoft.com/office/officeart/2008/layout/SquareAccentList"/>
    <dgm:cxn modelId="{5C4C31EA-1587-46DD-87FF-0660A6E46B8E}" type="presParOf" srcId="{244DD61D-13DA-41EA-87A2-90E0D483941A}" destId="{1E94DEFC-FA38-4255-9824-84362AB6D4DB}" srcOrd="1" destOrd="0" presId="urn:microsoft.com/office/officeart/2008/layout/SquareAccentList"/>
    <dgm:cxn modelId="{6A45E47F-7A81-4C49-8F8F-8213B71EFEC1}" type="presParOf" srcId="{1E94DEFC-FA38-4255-9824-84362AB6D4DB}" destId="{8C315B1C-2924-4BC5-8969-D0CFE81C436F}" srcOrd="0" destOrd="0" presId="urn:microsoft.com/office/officeart/2008/layout/SquareAccentList"/>
    <dgm:cxn modelId="{07FDBD3F-884E-4B6F-BF91-AC45587F171E}" type="presParOf" srcId="{8C315B1C-2924-4BC5-8969-D0CFE81C436F}" destId="{E7C75678-10C4-4586-A61E-097A2897DDAF}" srcOrd="0" destOrd="0" presId="urn:microsoft.com/office/officeart/2008/layout/SquareAccentList"/>
    <dgm:cxn modelId="{41F9F40E-EA59-40C3-867B-1F9D9EA4D51E}" type="presParOf" srcId="{8C315B1C-2924-4BC5-8969-D0CFE81C436F}" destId="{B3305A38-A728-404B-B13F-A07C5EA22A1F}" srcOrd="1" destOrd="0" presId="urn:microsoft.com/office/officeart/2008/layout/SquareAccentList"/>
    <dgm:cxn modelId="{8F54E3DD-EF65-4296-BBD9-836DA9494908}" type="presParOf" srcId="{1E94DEFC-FA38-4255-9824-84362AB6D4DB}" destId="{15EEE057-C52F-48C5-9D43-4034B9AFE431}" srcOrd="1" destOrd="0" presId="urn:microsoft.com/office/officeart/2008/layout/SquareAccentList"/>
    <dgm:cxn modelId="{2C635437-17C2-4E2F-8632-72C31F7FAF26}" type="presParOf" srcId="{15EEE057-C52F-48C5-9D43-4034B9AFE431}" destId="{E530B26D-D80F-43BE-9663-6CDB01181682}" srcOrd="0" destOrd="0" presId="urn:microsoft.com/office/officeart/2008/layout/SquareAccentList"/>
    <dgm:cxn modelId="{70A35FD8-1C9E-450B-A683-4D6F54674C68}" type="presParOf" srcId="{15EEE057-C52F-48C5-9D43-4034B9AFE431}" destId="{6390064D-3CAA-4D87-B127-90D4549391E8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3C9F64-A79E-4563-9461-87E41958FD9F}">
      <dsp:nvSpPr>
        <dsp:cNvPr id="0" name=""/>
        <dsp:cNvSpPr/>
      </dsp:nvSpPr>
      <dsp:spPr>
        <a:xfrm flipV="1">
          <a:off x="656651" y="945684"/>
          <a:ext cx="2623218" cy="2369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EEEC71-7F13-47D4-A652-13EB56FA321C}">
      <dsp:nvSpPr>
        <dsp:cNvPr id="0" name=""/>
        <dsp:cNvSpPr/>
      </dsp:nvSpPr>
      <dsp:spPr>
        <a:xfrm flipH="1">
          <a:off x="437269" y="944672"/>
          <a:ext cx="149399" cy="147052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C204BFB8-20D2-487D-B09D-61EAB6CC6AAF}">
      <dsp:nvSpPr>
        <dsp:cNvPr id="0" name=""/>
        <dsp:cNvSpPr/>
      </dsp:nvSpPr>
      <dsp:spPr>
        <a:xfrm>
          <a:off x="2550" y="0"/>
          <a:ext cx="3938826" cy="832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5" tIns="49530" rIns="74295" bIns="4953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 dirty="0"/>
            <a:t>Devlet Birlikleri</a:t>
          </a:r>
        </a:p>
      </dsp:txBody>
      <dsp:txXfrm>
        <a:off x="2550" y="0"/>
        <a:ext cx="3938826" cy="832445"/>
      </dsp:txXfrm>
    </dsp:sp>
    <dsp:sp modelId="{639CF7FA-E784-40FA-A1D8-13D82BF7AE41}">
      <dsp:nvSpPr>
        <dsp:cNvPr id="0" name=""/>
        <dsp:cNvSpPr/>
      </dsp:nvSpPr>
      <dsp:spPr>
        <a:xfrm>
          <a:off x="2550" y="1609813"/>
          <a:ext cx="289353" cy="2893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C3D8D5-22AB-45FB-ADAA-DA99C69D83F1}">
      <dsp:nvSpPr>
        <dsp:cNvPr id="0" name=""/>
        <dsp:cNvSpPr/>
      </dsp:nvSpPr>
      <dsp:spPr>
        <a:xfrm>
          <a:off x="278267" y="1417248"/>
          <a:ext cx="3663108" cy="674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Şahsi Birlikler</a:t>
          </a:r>
        </a:p>
      </dsp:txBody>
      <dsp:txXfrm>
        <a:off x="278267" y="1417248"/>
        <a:ext cx="3663108" cy="674483"/>
      </dsp:txXfrm>
    </dsp:sp>
    <dsp:sp modelId="{4B143474-CEDA-40D8-B9B4-D40C02A27FCD}">
      <dsp:nvSpPr>
        <dsp:cNvPr id="0" name=""/>
        <dsp:cNvSpPr/>
      </dsp:nvSpPr>
      <dsp:spPr>
        <a:xfrm>
          <a:off x="2550" y="2284296"/>
          <a:ext cx="289353" cy="2893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A0252F-9636-41A9-96E4-7FF79EE78A45}">
      <dsp:nvSpPr>
        <dsp:cNvPr id="0" name=""/>
        <dsp:cNvSpPr/>
      </dsp:nvSpPr>
      <dsp:spPr>
        <a:xfrm>
          <a:off x="278267" y="2091731"/>
          <a:ext cx="3663108" cy="674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Gerçek Birlikler</a:t>
          </a:r>
        </a:p>
      </dsp:txBody>
      <dsp:txXfrm>
        <a:off x="278267" y="2091731"/>
        <a:ext cx="3663108" cy="674483"/>
      </dsp:txXfrm>
    </dsp:sp>
    <dsp:sp modelId="{94C2918F-672B-44DC-A904-AF6983488FDE}">
      <dsp:nvSpPr>
        <dsp:cNvPr id="0" name=""/>
        <dsp:cNvSpPr/>
      </dsp:nvSpPr>
      <dsp:spPr>
        <a:xfrm flipV="1">
          <a:off x="4645421" y="931687"/>
          <a:ext cx="2924617" cy="2649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29DFBC-A51B-43DC-9349-5104427461F7}">
      <dsp:nvSpPr>
        <dsp:cNvPr id="0" name=""/>
        <dsp:cNvSpPr/>
      </dsp:nvSpPr>
      <dsp:spPr>
        <a:xfrm>
          <a:off x="4438419" y="944672"/>
          <a:ext cx="144014" cy="147052"/>
        </a:xfrm>
        <a:prstGeom prst="rect">
          <a:avLst/>
        </a:prstGeom>
        <a:solidFill>
          <a:schemeClr val="accent1"/>
        </a:solidFill>
        <a:ln w="12700" cap="flat" cmpd="sng" algn="ctr">
          <a:solidFill>
            <a:schemeClr val="accent1">
              <a:shade val="5000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</dsp:sp>
    <dsp:sp modelId="{788892C4-3BDE-4CD9-A087-E0975CE807B0}">
      <dsp:nvSpPr>
        <dsp:cNvPr id="0" name=""/>
        <dsp:cNvSpPr/>
      </dsp:nvSpPr>
      <dsp:spPr>
        <a:xfrm>
          <a:off x="4138317" y="0"/>
          <a:ext cx="3938826" cy="832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4295" tIns="49530" rIns="74295" bIns="4953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900" kern="1200" dirty="0"/>
            <a:t>Devlet Toplulukları</a:t>
          </a:r>
        </a:p>
      </dsp:txBody>
      <dsp:txXfrm>
        <a:off x="4138317" y="0"/>
        <a:ext cx="3938826" cy="832445"/>
      </dsp:txXfrm>
    </dsp:sp>
    <dsp:sp modelId="{E7C75678-10C4-4586-A61E-097A2897DDAF}">
      <dsp:nvSpPr>
        <dsp:cNvPr id="0" name=""/>
        <dsp:cNvSpPr/>
      </dsp:nvSpPr>
      <dsp:spPr>
        <a:xfrm>
          <a:off x="4138317" y="1609813"/>
          <a:ext cx="289353" cy="2893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305A38-A728-404B-B13F-A07C5EA22A1F}">
      <dsp:nvSpPr>
        <dsp:cNvPr id="0" name=""/>
        <dsp:cNvSpPr/>
      </dsp:nvSpPr>
      <dsp:spPr>
        <a:xfrm>
          <a:off x="4414035" y="1417248"/>
          <a:ext cx="3663108" cy="674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Konfederasyonlar</a:t>
          </a:r>
        </a:p>
      </dsp:txBody>
      <dsp:txXfrm>
        <a:off x="4414035" y="1417248"/>
        <a:ext cx="3663108" cy="674483"/>
      </dsp:txXfrm>
    </dsp:sp>
    <dsp:sp modelId="{E530B26D-D80F-43BE-9663-6CDB01181682}">
      <dsp:nvSpPr>
        <dsp:cNvPr id="0" name=""/>
        <dsp:cNvSpPr/>
      </dsp:nvSpPr>
      <dsp:spPr>
        <a:xfrm>
          <a:off x="4138317" y="2284296"/>
          <a:ext cx="289353" cy="2893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90064D-3CAA-4D87-B127-90D4549391E8}">
      <dsp:nvSpPr>
        <dsp:cNvPr id="0" name=""/>
        <dsp:cNvSpPr/>
      </dsp:nvSpPr>
      <dsp:spPr>
        <a:xfrm>
          <a:off x="4414035" y="2091731"/>
          <a:ext cx="3663108" cy="674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/>
            <a:t>Federasyonlar</a:t>
          </a:r>
        </a:p>
      </dsp:txBody>
      <dsp:txXfrm>
        <a:off x="4414035" y="2091731"/>
        <a:ext cx="3663108" cy="6744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0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22514" y="1453499"/>
            <a:ext cx="7772400" cy="3841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4000" dirty="0"/>
              <a:t>IV. Anayasa Hukuku Açısından «Devlet» ve Devletin Farklı Örgütleniş Biçimleri – II</a:t>
            </a:r>
          </a:p>
          <a:p>
            <a:endParaRPr lang="tr-TR" dirty="0"/>
          </a:p>
          <a:p>
            <a:r>
              <a:rPr lang="tr-TR" dirty="0"/>
              <a:t>KARMA YAPILI (BİLEŞİK) DEVLETLER VE TÜRLERİ </a:t>
            </a:r>
          </a:p>
          <a:p>
            <a:r>
              <a:rPr lang="tr-TR" dirty="0"/>
              <a:t>DEVLET BİRLİKLERİ – DEVLET TOPLULUKLARI – BÖLGELİ DEVETLER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09" y="330145"/>
            <a:ext cx="7377248" cy="600583"/>
          </a:xfrm>
        </p:spPr>
        <p:txBody>
          <a:bodyPr/>
          <a:lstStyle/>
          <a:p>
            <a:r>
              <a:rPr lang="tr-TR" dirty="0"/>
              <a:t>KARMA YAPILI (BİLEŞİK) DEVLETLER ve TÜRLERİ </a:t>
            </a:r>
          </a:p>
        </p:txBody>
      </p:sp>
      <p:graphicFrame>
        <p:nvGraphicFramePr>
          <p:cNvPr id="6" name="İçerik Yer Tutucusu 3">
            <a:extLst>
              <a:ext uri="{FF2B5EF4-FFF2-40B4-BE49-F238E27FC236}">
                <a16:creationId xmlns:a16="http://schemas.microsoft.com/office/drawing/2014/main" id="{3182AEBC-2F02-934E-91E1-30AB0F7B1B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3725602"/>
              </p:ext>
            </p:extLst>
          </p:nvPr>
        </p:nvGraphicFramePr>
        <p:xfrm>
          <a:off x="525463" y="1796710"/>
          <a:ext cx="8079694" cy="32324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/>
              <a:t>1. Kişisel Birlik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İki veya fazla Monarşinin aynı hükümdar tarafından yönetilmesi.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İç ve Dış işlerinde bağımsızlık ve ayrı organların varlığı.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Örnekler üzerine tartışmalar: İngiltere-</a:t>
            </a:r>
            <a:r>
              <a:rPr lang="tr-TR" sz="3000" dirty="0" err="1"/>
              <a:t>Hanover</a:t>
            </a:r>
            <a:r>
              <a:rPr lang="tr-TR" sz="3000" dirty="0"/>
              <a:t> (1714-1737) vb.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6" y="626879"/>
            <a:ext cx="6936377" cy="431854"/>
          </a:xfrm>
        </p:spPr>
        <p:txBody>
          <a:bodyPr/>
          <a:lstStyle/>
          <a:p>
            <a:r>
              <a:rPr lang="tr-TR" dirty="0"/>
              <a:t>Devlet Birlikleri - I</a:t>
            </a:r>
          </a:p>
        </p:txBody>
      </p:sp>
    </p:spTree>
    <p:extLst>
      <p:ext uri="{BB962C8B-B14F-4D97-AF65-F5344CB8AC3E}">
        <p14:creationId xmlns:p14="http://schemas.microsoft.com/office/powerpoint/2010/main" val="2109017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271" y="479922"/>
            <a:ext cx="7899763" cy="431854"/>
          </a:xfrm>
        </p:spPr>
        <p:txBody>
          <a:bodyPr/>
          <a:lstStyle/>
          <a:p>
            <a:r>
              <a:rPr lang="tr-TR" dirty="0"/>
              <a:t>Devlet Birlikleri - II</a:t>
            </a:r>
          </a:p>
        </p:txBody>
      </p:sp>
      <p:sp>
        <p:nvSpPr>
          <p:cNvPr id="7" name="İçerik Yer Tutucusu 2">
            <a:extLst>
              <a:ext uri="{FF2B5EF4-FFF2-40B4-BE49-F238E27FC236}">
                <a16:creationId xmlns:a16="http://schemas.microsoft.com/office/drawing/2014/main" id="{C1729018-AAB4-FB46-9DED-F597499DF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1" y="1568148"/>
            <a:ext cx="8474529" cy="4023360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3000" b="1" dirty="0"/>
              <a:t>2. Gerçek Birlik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3000" dirty="0"/>
              <a:t>Kişisel Birliğin ileri aşaması.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3000" dirty="0"/>
              <a:t>Dışişlerinde tek bir devlet gibi hareket etme ve tek uluslararası tüzel kişilik sahibi olma. </a:t>
            </a:r>
          </a:p>
          <a:p>
            <a:pPr marL="457200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3000" dirty="0"/>
              <a:t>Örnekler üzerine tartışmalar: Norveç-İsveç (1815-1905) vb.</a:t>
            </a:r>
          </a:p>
        </p:txBody>
      </p:sp>
    </p:spTree>
    <p:extLst>
      <p:ext uri="{BB962C8B-B14F-4D97-AF65-F5344CB8AC3E}">
        <p14:creationId xmlns:p14="http://schemas.microsoft.com/office/powerpoint/2010/main" val="2664994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80423" y="1526992"/>
            <a:ext cx="825941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3000" b="1" dirty="0"/>
              <a:t>1. Konfederasyon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Birden fazla bağımsız devletin, iç ve dış egemenliklerini koruyarak ve çoğunlukla savunma amacıyla bir araya gelmesi.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Uluslararası Anlaşma Temelli olma niteliği ve «Ayrılma Hakkı» tartışmaları.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3000" dirty="0"/>
              <a:t>Örnekler üzerine tartışmalar: İsviçre (1291-1848) vb.</a:t>
            </a:r>
          </a:p>
        </p:txBody>
      </p:sp>
      <p:sp>
        <p:nvSpPr>
          <p:cNvPr id="10" name="Unvan 1">
            <a:extLst>
              <a:ext uri="{FF2B5EF4-FFF2-40B4-BE49-F238E27FC236}">
                <a16:creationId xmlns:a16="http://schemas.microsoft.com/office/drawing/2014/main" id="{A9595681-8BE1-2E4E-84E7-A78A9F515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465" y="626879"/>
            <a:ext cx="7409905" cy="431854"/>
          </a:xfrm>
        </p:spPr>
        <p:txBody>
          <a:bodyPr/>
          <a:lstStyle/>
          <a:p>
            <a:r>
              <a:rPr lang="tr-TR" dirty="0"/>
              <a:t>Devlet Toplulukları - I</a:t>
            </a:r>
          </a:p>
        </p:txBody>
      </p:sp>
    </p:spTree>
    <p:extLst>
      <p:ext uri="{BB962C8B-B14F-4D97-AF65-F5344CB8AC3E}">
        <p14:creationId xmlns:p14="http://schemas.microsoft.com/office/powerpoint/2010/main" val="3214683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300" b="1" dirty="0"/>
              <a:t>2. Federasyon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300" dirty="0"/>
              <a:t>Devlet yetkilerinin, merkezi hükümet ile yerel hükümetler arasında, her düzeydeki birimlerin bazı konularda nihaî kararlar alabileceği şekilde bölüştürüldüğü bir devlet biçimi.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300" dirty="0"/>
              <a:t>Anayasa Temelli Olma ve «Kurucu İktidarın Paylaşılması» esası.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300" dirty="0"/>
              <a:t>Avrupa Tipi-ABD Tipi Federasyonlar, Coğrafi/Korporatif Federasyonlar, Ayrılma Yoluyla/Birleşme Yoluyla Oluşan Federasyonlar. 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tr-TR" sz="2300" dirty="0"/>
              <a:t>Örnekler üzerine tartışmalar: Amerika Birleşik Devletleri, Hindistan vb.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Devlet Toplulukları - II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188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1. </a:t>
            </a:r>
            <a:r>
              <a:rPr lang="tr-TR" sz="2800" dirty="0" err="1"/>
              <a:t>Üniter</a:t>
            </a:r>
            <a:r>
              <a:rPr lang="tr-TR" sz="2800" dirty="0"/>
              <a:t> ve Federal Devletin bazı özelliklerini bir arada bulunduran melez bir model</a:t>
            </a:r>
          </a:p>
          <a:p>
            <a:pPr algn="just"/>
            <a:r>
              <a:rPr lang="tr-TR" sz="2800" dirty="0"/>
              <a:t>2. «Merkez» ve «Bölgeler» olmak üzere iki katmanlı bir yönetim düzeni</a:t>
            </a:r>
          </a:p>
          <a:p>
            <a:pPr algn="just"/>
            <a:r>
              <a:rPr lang="tr-TR" sz="2800" dirty="0"/>
              <a:t>3. Tamamlanmamış bir hukukî durum; dönüşüm devam etmekte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Bölgeli Devlet Modelleri - 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425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166124" y="592198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dirty="0"/>
              <a:t>Bölgeli Devlet Modelleri - II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638859FD-635C-0F40-AEFF-F2E2C719C902}"/>
              </a:ext>
            </a:extLst>
          </p:cNvPr>
          <p:cNvSpPr txBox="1"/>
          <p:nvPr/>
        </p:nvSpPr>
        <p:spPr>
          <a:xfrm>
            <a:off x="345739" y="1659284"/>
            <a:ext cx="833822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/>
              <a:t> Çağdaş Örnekler</a:t>
            </a:r>
          </a:p>
          <a:p>
            <a:endParaRPr lang="tr-TR" sz="3000" dirty="0"/>
          </a:p>
          <a:p>
            <a:pPr lvl="1"/>
            <a:r>
              <a:rPr lang="tr-TR" sz="3000" dirty="0"/>
              <a:t>İtalya (20 Bölge)</a:t>
            </a:r>
          </a:p>
          <a:p>
            <a:pPr lvl="1"/>
            <a:r>
              <a:rPr lang="tr-TR" sz="3000" dirty="0"/>
              <a:t>İspanya (17 Bölge)</a:t>
            </a:r>
          </a:p>
          <a:p>
            <a:pPr lvl="1"/>
            <a:r>
              <a:rPr lang="tr-TR" sz="3000"/>
              <a:t>Fransa (Tartışmalı Statü)</a:t>
            </a:r>
          </a:p>
          <a:p>
            <a:pPr algn="just"/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6608299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12572</TotalTime>
  <Words>311</Words>
  <Application>Microsoft Macintosh PowerPoint</Application>
  <PresentationFormat>Ekran Gösterisi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Wingdings</vt:lpstr>
      <vt:lpstr>ekonomi</vt:lpstr>
      <vt:lpstr>1_Rics</vt:lpstr>
      <vt:lpstr>h.t.</vt:lpstr>
      <vt:lpstr>PowerPoint Sunusu</vt:lpstr>
      <vt:lpstr>KARMA YAPILI (BİLEŞİK) DEVLETLER ve TÜRLERİ </vt:lpstr>
      <vt:lpstr>Devlet Birlikleri - I</vt:lpstr>
      <vt:lpstr>Devlet Birlikleri - II</vt:lpstr>
      <vt:lpstr>Devlet Toplulukları - I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Ali.Erdem.Doganoglu</cp:lastModifiedBy>
  <cp:revision>816</cp:revision>
  <cp:lastPrinted>2016-10-24T07:53:35Z</cp:lastPrinted>
  <dcterms:created xsi:type="dcterms:W3CDTF">2016-09-18T09:35:24Z</dcterms:created>
  <dcterms:modified xsi:type="dcterms:W3CDTF">2020-02-26T10:40:59Z</dcterms:modified>
</cp:coreProperties>
</file>