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A9E9501-A92C-4690-B62B-E57DEBA87B7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9E9501-A92C-4690-B62B-E57DEBA87B7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9E9501-A92C-4690-B62B-E57DEBA87B7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A9E9501-A92C-4690-B62B-E57DEBA87B7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9E9501-A92C-4690-B62B-E57DEBA87B7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A9E9501-A92C-4690-B62B-E57DEBA87B7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A9E9501-A92C-4690-B62B-E57DEBA87B7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A9E9501-A92C-4690-B62B-E57DEBA87B7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9E9501-A92C-4690-B62B-E57DEBA87B7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E9501-A92C-4690-B62B-E57DEBA87B7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9E9501-A92C-4690-B62B-E57DEBA87B7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6A67B-FEB3-4CA7-95D9-92B7655AFD2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9501-A92C-4690-B62B-E57DEBA87B7E}"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6A67B-FEB3-4CA7-95D9-92B7655AFD2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7. HAFTA</a:t>
            </a:r>
          </a:p>
          <a:p>
            <a:r>
              <a:rPr lang="tr-TR" dirty="0"/>
              <a:t>Türk ceza hukuku ve CMK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lstStyle/>
          <a:p>
            <a:r>
              <a:rPr lang="tr-TR" dirty="0" smtClean="0"/>
              <a:t>Zamanaşımı, tamamlanmış suçlarda suçun işlendiği günden, teşebbüs halinde kalan suçlarda son hareketin yapıldığı günden, kesintisiz suçlarda kesintinin gerçekleştiği ve zincirleme suçlarda son suçun işlendiği günden, çocuklara karşı üstsoy veya bunlar üzerinde hüküm ve nüfuzu olan kimseler tarafından işlenen suçlarda çocuğun onsekiz yaşını bitirdiği günden itibaren işlemeye başlar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İşkence Madde 94-</a:t>
            </a:r>
          </a:p>
          <a:p>
            <a:r>
              <a:rPr lang="tr-TR" dirty="0" smtClean="0"/>
              <a:t> (1) Bir kişiye karşı insan onuruyla bağdaşmayan ve bedensel veya ruhsal yönden acı çekmesine, algılama veya irade yeteneğinin etkilenmesine, aşağılanmasına yol açacak davranışları gerçekleştiren kamu görevlisi hakkında üç yıldan oniki yıla kadar hapis cezasına hükmolunur. </a:t>
            </a:r>
          </a:p>
          <a:p>
            <a:r>
              <a:rPr lang="tr-TR" dirty="0" smtClean="0"/>
              <a:t>(2) Suçun; a) Çocuğa, beden veya ruh bakımından kendisini savunamayacak durumda bulunan kişiye ya da gebe kadına karşı, b) Avukata veya diğer kamu görevlisine karşı görevi dolayısıyla, İşlenmesi halinde, sekiz yıldan onbeş yıla kadar hapis cezasına hükmolunur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lstStyle/>
          <a:p>
            <a:r>
              <a:rPr lang="tr-TR" b="1" dirty="0" smtClean="0"/>
              <a:t>Yaş küçüklüğü</a:t>
            </a:r>
          </a:p>
          <a:p>
            <a:r>
              <a:rPr lang="tr-TR" dirty="0" smtClean="0"/>
              <a:t> Madde 31- (1) Fiili işlediği sırada oniki yaşını doldurmamış olan çocukların ceza sorumluluğu yoktur. Bu kişiler hakkında, ceza kovuşturması yapılamaz; ancak, çocuklara özgü güvenlik tedbirleri uygulanabilir.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normAutofit/>
          </a:bodyPr>
          <a:lstStyle/>
          <a:p>
            <a:r>
              <a:rPr lang="tr-TR" dirty="0" smtClean="0"/>
              <a:t>Fiili işlediği sırada oniki yaşını doldurmuş olup da onbeş yaşını doldurmamış olanların işlediği fiilin hukukî anlam ve sonuçlarını algılayamaması veya davranışlarını yönlendirme yeteneğinin yeterince gelişmemiş olması hâlinde ceza sorumluluğu yoktur.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Ancak bu kişiler hakkında çocuklara özgü güvenlik tedbirlerine hükmolunur. İşlediği fiilin hukukî anlam ve sonuçlarını algılama ve bu fiille ilgili olarak davranışlarını yönlendirme yeteneğinin varlığı hâlinde, bu kişiler hakkında suç, </a:t>
            </a:r>
          </a:p>
          <a:p>
            <a:r>
              <a:rPr lang="tr-TR" dirty="0" smtClean="0"/>
              <a:t>ağırlaştırılmış müebbet hapis cezasını gerektirdiği takdirde oniki yıldan onbeş yıla; müebbet hapis cezasını gerektirdiği takdirde dokuz yıldan onbir yıla kadar hapis cezasına hükmolunur. Diğer cezaların yarısı indirilir ve bu hâlde her fiil için verilecek hapis cezası yedi yıldan fazla olamaz</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5395 SAYILI KANUNDA YER VERİLEN ÇOCUĞA ÖZGÜ TEDBİRLER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Koruyucu ve destekleyici tedbirler </a:t>
            </a:r>
          </a:p>
          <a:p>
            <a:r>
              <a:rPr lang="tr-TR" dirty="0" smtClean="0"/>
              <a:t>Madde 5- (1) Koruyucu ve destekleyici tedbirler, çocuğun öncelikle kendi aile ortamında korunmasını sağlamaya yönelik danışmanlık, eğitim, bakım, sağlık ve barınma konularında alınacak tedbirlerdir. </a:t>
            </a:r>
          </a:p>
          <a:p>
            <a:r>
              <a:rPr lang="tr-TR" dirty="0" smtClean="0"/>
              <a:t>Bunlardan; a) Danışmanlık tedbiri, çocuğun bakımından sorumlu olan kimselere çocuk yetiştirme konusunda; çocuklara da eğitim ve gelişimleri ile ilgili sorunlarının çözümünde yol göstermeye,</a:t>
            </a:r>
          </a:p>
          <a:p>
            <a:r>
              <a:rPr lang="tr-TR" dirty="0" smtClean="0"/>
              <a:t> b) Eğitim tedbiri, çocuğun bir eğitim kurumuna gündüzlü veya yatılı olarak devamına; iş ve meslek edinmesi amacıyla bir meslek veya sanat edinme kursuna gitmesine veya meslek sahibi bir ustanın yanına yahut kamuya ya da özel sektöre ait işyerlerine yerleştirilmesine,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 c) Bakım tedbiri, çocuğun bakımından sorumlu olan kimsenin herhangi bir nedenle görevini yerine getirememesi hâlinde, çocuğun resmî veya özel bakım yurdu ya da koruyucu aile hizmetlerinden yararlandırılması veya bu kurumlara yerleştirilmesine,</a:t>
            </a:r>
          </a:p>
          <a:p>
            <a:r>
              <a:rPr lang="tr-TR" dirty="0" smtClean="0"/>
              <a:t> d) Sağlık tedbiri, çocuğun fiziksel ve ruhsal sağlığının korunması ve tedavisi için gerekli geçici veya sürekli tıbbî bakım ve rehabilitasyonuna, bağımlılık yapan maddeleri kullananların tedavilerinin yapılmasına</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 Barınma tedbiri, barınma yeri olmayan çocuklu kimselere veya hayatı tehlikede olan hamile kadınlara uygun barınma yeri sağlamaya, Yönelik tedbirdir.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Sağır ve dilsizlik </a:t>
            </a:r>
          </a:p>
          <a:p>
            <a:r>
              <a:rPr lang="tr-TR" dirty="0" smtClean="0"/>
              <a:t>Madde 33- (1) Bu Kanunun, fiili işlediği sırada oniki yaşını doldurmamış olan çocuklara ilişkin hükümleri, onbeş yaşını doldurmamış olan sağır ve dilsizler hakkında; oniki yaşını doldurmuş olup da onbeş yaşını doldurmamış olanlara ilişkin hükümleri, </a:t>
            </a:r>
          </a:p>
          <a:p>
            <a:r>
              <a:rPr lang="tr-TR" dirty="0" smtClean="0"/>
              <a:t>onbeş yaşını doldurmuş olup da onsekiz yaşını doldurmamış olan sağır ve dilsizler hakkında;</a:t>
            </a:r>
          </a:p>
          <a:p>
            <a:r>
              <a:rPr lang="tr-TR" dirty="0" smtClean="0"/>
              <a:t> onbeş yaşını doldurmuş olup da onsekiz yaşını doldurmamış olanlara ilişkin hükümleri, onsekiz yaşını doldurmuş olup da yirmibir yaşını doldurmamış olan sağır ve dilsizler hakkında da uygulanır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TCK</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Azmettirme</a:t>
            </a:r>
          </a:p>
          <a:p>
            <a:r>
              <a:rPr lang="tr-TR" dirty="0" smtClean="0"/>
              <a:t> Madde 38- (1) Başkasını suç işlemeye azmettiren kişi, işlenen suçun cezası ile cezalandırılır.</a:t>
            </a:r>
          </a:p>
          <a:p>
            <a:r>
              <a:rPr lang="tr-TR" dirty="0" smtClean="0"/>
              <a:t> (2) Üstsoy ve altsoy ilişkisinden doğan nüfuz kullanılmak suretiyle suça azmettirme halinde, azmettirenin cezası üçte birden yarısına kadar artırılır. </a:t>
            </a:r>
          </a:p>
          <a:p>
            <a:r>
              <a:rPr lang="tr-TR" dirty="0" smtClean="0">
                <a:solidFill>
                  <a:srgbClr val="FF0000"/>
                </a:solidFill>
              </a:rPr>
              <a:t>Çocukların suça azmettirilmesi halinde, bu fıkra hükmüne göre cezanın artırılabilmesi için üstsoy ve altsoy ilişkisinin varlığı aranmaz.</a:t>
            </a:r>
            <a:endParaRPr lang="tr-TR"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653</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HİZMET MEVZUATI</vt:lpstr>
      <vt:lpstr>TCK</vt:lpstr>
      <vt:lpstr>TCK</vt:lpstr>
      <vt:lpstr>TCK</vt:lpstr>
      <vt:lpstr>5395 SAYILI KANUNDA YER VERİLEN ÇOCUĞA ÖZGÜ TEDBİRLER</vt:lpstr>
      <vt:lpstr>Slide 6</vt:lpstr>
      <vt:lpstr>Slide 7</vt:lpstr>
      <vt:lpstr>TCK</vt:lpstr>
      <vt:lpstr>TCK</vt:lpstr>
      <vt:lpstr>TCK</vt:lpstr>
      <vt:lpstr>TCK</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2020-05-08T07:48:19Z</dcterms:created>
  <dcterms:modified xsi:type="dcterms:W3CDTF">2020-05-08T08:00:10Z</dcterms:modified>
</cp:coreProperties>
</file>