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TÜRKİYE’NİN TOPLUMSAL YAPISI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1980’ler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smtClean="0">
                <a:latin typeface="Book Antiqua" pitchFamily="18" charset="0"/>
              </a:rPr>
              <a:t>edemir@humanity.ankara.edu.tr</a:t>
            </a:r>
            <a:endParaRPr lang="tr-TR" b="1" dirty="0">
              <a:latin typeface="Book Antiqua" pitchFamily="18" charset="0"/>
            </a:endParaRP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7" y="1083212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375" y="2124222"/>
            <a:ext cx="8691489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1980 Askeri Müdahalesi sonrası gerek ekonomik gerekse toplumsal dönüşümlerde önemli değişmeler yaşanmıştır.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1980’lerden itibaren (24 Ocak istikrar Kararları) “ithal ikameci ekonomik </a:t>
            </a:r>
            <a:r>
              <a:rPr lang="tr-TR" sz="2800" dirty="0" err="1">
                <a:latin typeface="Book Antiqua" panose="02040602050305030304" pitchFamily="18" charset="0"/>
              </a:rPr>
              <a:t>büyüme”nin</a:t>
            </a:r>
            <a:r>
              <a:rPr lang="tr-TR" sz="2800" dirty="0">
                <a:latin typeface="Book Antiqua" panose="02040602050305030304" pitchFamily="18" charset="0"/>
              </a:rPr>
              <a:t> yerini “ihracata yönelik büyüme” alıyor.</a:t>
            </a:r>
          </a:p>
        </p:txBody>
      </p:sp>
    </p:spTree>
    <p:extLst>
      <p:ext uri="{BB962C8B-B14F-4D97-AF65-F5344CB8AC3E}">
        <p14:creationId xmlns:p14="http://schemas.microsoft.com/office/powerpoint/2010/main" val="331407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6" y="1041009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411" y="2138291"/>
            <a:ext cx="9077177" cy="317929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1982 yılında kabul edilen yeni bir Anayasa yeni kurumlar getiriyor.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Temelleri 1930’lu yıllarda atılan ve 1960’lı ve 1970’li yıllarda sürdürülen kamu tesislerinin çoğu bu dönemden itibaren özelleştirilmeye başlandı.</a:t>
            </a:r>
          </a:p>
        </p:txBody>
      </p:sp>
    </p:spTree>
    <p:extLst>
      <p:ext uri="{BB962C8B-B14F-4D97-AF65-F5344CB8AC3E}">
        <p14:creationId xmlns:p14="http://schemas.microsoft.com/office/powerpoint/2010/main" val="522282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6" y="1041009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411" y="2138291"/>
            <a:ext cx="9077177" cy="317929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Uluslararası karşılıklı üstünlük çerçevesinde, belli sektörlerde yoğunlaşma ön plana alınmıştır.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Sınıf ve tabaka yapılarında önemli değişiklikler olmuş ve hem burjuvazi hem de emekçi sınıfların alanları genişlemiştir.</a:t>
            </a:r>
          </a:p>
        </p:txBody>
      </p:sp>
    </p:spTree>
    <p:extLst>
      <p:ext uri="{BB962C8B-B14F-4D97-AF65-F5344CB8AC3E}">
        <p14:creationId xmlns:p14="http://schemas.microsoft.com/office/powerpoint/2010/main" val="230415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6" y="1041009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411" y="2138291"/>
            <a:ext cx="9077177" cy="317929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Gelirin bölüşüm ve dağılımında değişmeler olmuş; sınıflar arasında gelir farklılıkları artmıştır.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Bürokratların ekonomi üzerindeki etkisi kamusal ekonominin desteklenmesi anlamında azalmış, özel sektörün gelişmesi yönünde artmıştır.</a:t>
            </a:r>
          </a:p>
        </p:txBody>
      </p:sp>
    </p:spTree>
    <p:extLst>
      <p:ext uri="{BB962C8B-B14F-4D97-AF65-F5344CB8AC3E}">
        <p14:creationId xmlns:p14="http://schemas.microsoft.com/office/powerpoint/2010/main" val="259538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6" y="1041009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411" y="2138291"/>
            <a:ext cx="9077177" cy="3179298"/>
          </a:xfrm>
        </p:spPr>
        <p:txBody>
          <a:bodyPr>
            <a:normAutofit fontScale="925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Büyük sanayinin gelişmesi, kitlesel tüketimi artırmıştır.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Kentsel nüfus oranı 1980’den sonra %50’nin üzerine çıkmış, günümüzde ise %80’lere ulaşmıştır. Nüfusun kentlerde yığılması kentlere daha çok yatırım yapılmasını gerektirmiş, yapılan bu yatırımlar ise kentleri daha çekici kılmış ve kırdan kente göçün hızı artmaya devam etmiştir.</a:t>
            </a:r>
          </a:p>
        </p:txBody>
      </p:sp>
    </p:spTree>
    <p:extLst>
      <p:ext uri="{BB962C8B-B14F-4D97-AF65-F5344CB8AC3E}">
        <p14:creationId xmlns:p14="http://schemas.microsoft.com/office/powerpoint/2010/main" val="337404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6" y="1041009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411" y="2138291"/>
            <a:ext cx="9077177" cy="317929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1980’den itibaren izlenen ekonomi siyasetinin ana çizgilerini özellikle karayolları, demiryolları ve barajlar gibi temel yatırım alanlarında ve dokuma, </a:t>
            </a:r>
            <a:r>
              <a:rPr lang="tr-TR" sz="2800" dirty="0" smtClean="0">
                <a:latin typeface="Book Antiqua" panose="02040602050305030304" pitchFamily="18" charset="0"/>
              </a:rPr>
              <a:t>çimento, turizm </a:t>
            </a:r>
            <a:r>
              <a:rPr lang="tr-TR" sz="2800" smtClean="0">
                <a:latin typeface="Book Antiqua" panose="02040602050305030304" pitchFamily="18" charset="0"/>
              </a:rPr>
              <a:t>vb. </a:t>
            </a:r>
            <a:r>
              <a:rPr lang="tr-TR" sz="2800" dirty="0">
                <a:latin typeface="Book Antiqua" panose="02040602050305030304" pitchFamily="18" charset="0"/>
              </a:rPr>
              <a:t>üretim konularında kamu yatırımı oluşturmaktadır.</a:t>
            </a:r>
          </a:p>
        </p:txBody>
      </p:sp>
    </p:spTree>
    <p:extLst>
      <p:ext uri="{BB962C8B-B14F-4D97-AF65-F5344CB8AC3E}">
        <p14:creationId xmlns:p14="http://schemas.microsoft.com/office/powerpoint/2010/main" val="3455028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6" y="1041009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8426" y="2152359"/>
            <a:ext cx="8416583" cy="3207432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Bu dönemde de özel girişim vergi bağışıklıkları, borçlanma olanakları gibi yollarla desteklenmiş ve güçlendirilmiştir. Kamu kesimi de her zaman özel kesimin destekçisi olarak görülmüştür.</a:t>
            </a:r>
          </a:p>
        </p:txBody>
      </p:sp>
    </p:spTree>
    <p:extLst>
      <p:ext uri="{BB962C8B-B14F-4D97-AF65-F5344CB8AC3E}">
        <p14:creationId xmlns:p14="http://schemas.microsoft.com/office/powerpoint/2010/main" val="1991254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26" y="1041009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1980’ler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963" y="2166426"/>
            <a:ext cx="8726072" cy="317929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1980’ler aynı zamanda ekonominin uluslararası rekabet ortamına uygun, dinamik bir yapıya kavuşturulmasına önem verilen ve bu doğrultuda (ihracatı destekleyen, enflasyon oranlarını azaltmayı hedefleyen) adımlar atılan bir dönemdir. </a:t>
            </a:r>
          </a:p>
        </p:txBody>
      </p:sp>
    </p:spTree>
    <p:extLst>
      <p:ext uri="{BB962C8B-B14F-4D97-AF65-F5344CB8AC3E}">
        <p14:creationId xmlns:p14="http://schemas.microsoft.com/office/powerpoint/2010/main" val="2566645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217</TotalTime>
  <Words>285</Words>
  <Application>Microsoft Office PowerPoint</Application>
  <PresentationFormat>Geniş ekran</PresentationFormat>
  <Paragraphs>27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Calibri</vt:lpstr>
      <vt:lpstr>Verdana</vt:lpstr>
      <vt:lpstr>Wingdings 2</vt:lpstr>
      <vt:lpstr>Görünüş</vt:lpstr>
      <vt:lpstr>TÜRKİYE’NİN TOPLUMSAL YAPISI 1980’ler</vt:lpstr>
      <vt:lpstr>1980’ler</vt:lpstr>
      <vt:lpstr>1980’ler</vt:lpstr>
      <vt:lpstr>1980’ler</vt:lpstr>
      <vt:lpstr>1980’ler</vt:lpstr>
      <vt:lpstr>1980’ler</vt:lpstr>
      <vt:lpstr>1980’ler</vt:lpstr>
      <vt:lpstr>1980’ler</vt:lpstr>
      <vt:lpstr>1980’ler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dtcf</cp:lastModifiedBy>
  <cp:revision>120</cp:revision>
  <dcterms:created xsi:type="dcterms:W3CDTF">2018-03-24T09:54:46Z</dcterms:created>
  <dcterms:modified xsi:type="dcterms:W3CDTF">2020-05-30T11:22:06Z</dcterms:modified>
</cp:coreProperties>
</file>