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6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Değişkenler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 Dönüşümü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Unboxing</a:t>
            </a:r>
            <a:r>
              <a:rPr lang="tr-TR" dirty="0" smtClean="0"/>
              <a:t> İşlemi</a:t>
            </a: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namespace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Uyg1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2B91AF"/>
                </a:solidFill>
                <a:latin typeface="Consolas" panose="020B0609020204030204" pitchFamily="49" charset="0"/>
              </a:rPr>
              <a:t>Program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= 50;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obje =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sayi2 = 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)obje;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8066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 Dönüşümü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System.Convert</a:t>
            </a:r>
            <a:r>
              <a:rPr lang="tr-TR" dirty="0" smtClean="0"/>
              <a:t> Sınıfı</a:t>
            </a: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a;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a =Convert.ToInt32(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Console.ReadLine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18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 Dönüşümü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sayi1, sayi2;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x, y;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toplam=0;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"birinci sayıyı giriniz"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sayi1 =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Console.ReadLine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"ikinci sayıyı giriniz"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sayi2 =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Console.ReadLine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x = Convert.ToInt32(sayi1);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y = Convert.ToInt32(sayi2);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toplam = x + y;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girilen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sayıların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A31515"/>
                </a:solidFill>
                <a:latin typeface="Consolas" panose="020B0609020204030204" pitchFamily="49" charset="0"/>
              </a:rPr>
              <a:t>toplamı</a:t>
            </a:r>
            <a:r>
              <a:rPr lang="en-US" dirty="0">
                <a:solidFill>
                  <a:srgbClr val="A31515"/>
                </a:solidFill>
                <a:latin typeface="Consolas" panose="020B0609020204030204" pitchFamily="49" charset="0"/>
              </a:rPr>
              <a:t>="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toplam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428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Algoritma geliştirme ve programlamaya giriş, Seçkin Yayıncılık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İsim Alanları ve .Net Kütüphaneleri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takım hazır kütüphanelerin olması programcıların işini </a:t>
            </a:r>
            <a:r>
              <a:rPr lang="tr-TR" dirty="0" err="1" smtClean="0"/>
              <a:t>kolaylaştıröaktadır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Namespace</a:t>
            </a:r>
            <a:r>
              <a:rPr lang="tr-TR" dirty="0"/>
              <a:t> </a:t>
            </a:r>
            <a:r>
              <a:rPr lang="tr-TR" dirty="0" smtClean="0"/>
              <a:t>.NET Framework sınıf kütüphanesindeki veri türleri ve sınıfları </a:t>
            </a:r>
            <a:r>
              <a:rPr lang="tr-TR" dirty="0" err="1" smtClean="0"/>
              <a:t>using</a:t>
            </a:r>
            <a:r>
              <a:rPr lang="tr-TR" dirty="0" smtClean="0"/>
              <a:t> anahtar sözcüğü ile kullanılır.</a:t>
            </a:r>
          </a:p>
          <a:p>
            <a:r>
              <a:rPr lang="tr-TR" dirty="0" smtClean="0"/>
              <a:t>Sık Kullanılan Kütüphaneler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02628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Kütüphaneler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 smtClean="0"/>
              <a:t>System</a:t>
            </a: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 smtClean="0"/>
              <a:t>System.Data</a:t>
            </a: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 smtClean="0"/>
              <a:t>System.Xml</a:t>
            </a: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 smtClean="0"/>
              <a:t>System.Net</a:t>
            </a: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System.IO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 smtClean="0"/>
              <a:t>System.Windows.Forms</a:t>
            </a: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014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Console uygulaması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using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System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namespace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Uyg1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2B91AF"/>
                </a:solidFill>
                <a:latin typeface="Consolas" panose="020B0609020204030204" pitchFamily="49" charset="0"/>
              </a:rPr>
              <a:t>Program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tr-TR" dirty="0" err="1">
                <a:solidFill>
                  <a:srgbClr val="A31515"/>
                </a:solidFill>
                <a:latin typeface="Consolas" panose="020B0609020204030204" pitchFamily="49" charset="0"/>
              </a:rPr>
              <a:t>Hello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 World!"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881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Console uygulaması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using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System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namespace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Uyg1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2B91AF"/>
                </a:solidFill>
                <a:latin typeface="Consolas" panose="020B0609020204030204" pitchFamily="49" charset="0"/>
              </a:rPr>
              <a:t>Program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"Lütfen Bir Tuşa Basınız"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Console.ReadLine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"son"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030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Veri Türleri ve Değişkenler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Değişkenler, içlerinde farklı türlerde veri saklayabildiğimiz yapılardır</a:t>
            </a:r>
          </a:p>
          <a:p>
            <a:r>
              <a:rPr lang="tr-TR" dirty="0" smtClean="0"/>
              <a:t>Veriler bellekte  bölgelerde tutulur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Stack</a:t>
            </a:r>
            <a:r>
              <a:rPr lang="tr-TR" dirty="0" smtClean="0"/>
              <a:t> Bölgesi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Heap</a:t>
            </a:r>
            <a:r>
              <a:rPr lang="tr-TR" dirty="0" smtClean="0"/>
              <a:t> Bölgesi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Register</a:t>
            </a:r>
            <a:r>
              <a:rPr lang="tr-TR" dirty="0" smtClean="0"/>
              <a:t> Bölgesi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err="1" smtClean="0"/>
              <a:t>Static</a:t>
            </a:r>
            <a:r>
              <a:rPr lang="tr-TR" dirty="0" smtClean="0"/>
              <a:t> Bölge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Sabit Bölge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650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&lt;Veri türü&gt;        &lt;ismi&gt;;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int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sayi</a:t>
            </a:r>
            <a:r>
              <a:rPr lang="tr-TR" dirty="0" smtClean="0">
                <a:solidFill>
                  <a:schemeClr val="tx1"/>
                </a:solidFill>
              </a:rPr>
              <a:t>;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sayi</a:t>
            </a:r>
            <a:r>
              <a:rPr lang="tr-TR" dirty="0" smtClean="0">
                <a:solidFill>
                  <a:schemeClr val="tx1"/>
                </a:solidFill>
              </a:rPr>
              <a:t>=10;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char</a:t>
            </a:r>
            <a:r>
              <a:rPr lang="tr-TR" dirty="0" smtClean="0">
                <a:solidFill>
                  <a:schemeClr val="tx1"/>
                </a:solidFill>
              </a:rPr>
              <a:t> harf;</a:t>
            </a:r>
          </a:p>
          <a:p>
            <a:r>
              <a:rPr lang="tr-TR" dirty="0" err="1">
                <a:solidFill>
                  <a:srgbClr val="FF0000"/>
                </a:solidFill>
              </a:rPr>
              <a:t>d</a:t>
            </a:r>
            <a:r>
              <a:rPr lang="tr-TR" dirty="0" err="1" smtClean="0">
                <a:solidFill>
                  <a:srgbClr val="FF0000"/>
                </a:solidFill>
              </a:rPr>
              <a:t>ouble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a,b,c</a:t>
            </a: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float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deger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8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Türleri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946708"/>
              </p:ext>
            </p:extLst>
          </p:nvPr>
        </p:nvGraphicFramePr>
        <p:xfrm>
          <a:off x="1096963" y="1846263"/>
          <a:ext cx="603504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>
                  <a:extLst>
                    <a:ext uri="{9D8B030D-6E8A-4147-A177-3AD203B41FA5}">
                      <a16:colId xmlns:a16="http://schemas.microsoft.com/office/drawing/2014/main" val="3520553197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1590971506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1451806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Veri</a:t>
                      </a:r>
                      <a:r>
                        <a:rPr lang="tr-TR" baseline="0" dirty="0" smtClean="0"/>
                        <a:t> türü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Büyüklüğü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Değer aralığı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853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byte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 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0-255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271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sbyte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 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-128-127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469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short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 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-32768-32767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19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ushort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 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0-65535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88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32 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-2 milyon-2 milyon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838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uint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32 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0-4</a:t>
                      </a:r>
                      <a:r>
                        <a:rPr lang="tr-TR" baseline="0" dirty="0" smtClean="0"/>
                        <a:t> milyon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708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Bool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 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True-</a:t>
                      </a:r>
                      <a:r>
                        <a:rPr lang="tr-TR" dirty="0" err="1" smtClean="0"/>
                        <a:t>false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883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char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 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118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73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 Dönüşümü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Boxing</a:t>
            </a:r>
            <a:r>
              <a:rPr lang="tr-TR" dirty="0" smtClean="0"/>
              <a:t> İşlemi</a:t>
            </a:r>
          </a:p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rgbClr val="2B91AF"/>
                </a:solidFill>
                <a:latin typeface="Consolas" panose="020B0609020204030204" pitchFamily="49" charset="0"/>
              </a:rPr>
              <a:t>Program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= 50;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obje =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/////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sayi1 = 50;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abje1 = 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object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)sayi1;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152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980</TotalTime>
  <Words>458</Words>
  <Application>Microsoft Office PowerPoint</Application>
  <PresentationFormat>Geniş ekran</PresentationFormat>
  <Paragraphs>140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Consolas</vt:lpstr>
      <vt:lpstr>Times New Roman</vt:lpstr>
      <vt:lpstr>temaacik</vt:lpstr>
      <vt:lpstr>Değişkenler</vt:lpstr>
      <vt:lpstr>İsim Alanları ve .Net Kütüphaneleri</vt:lpstr>
      <vt:lpstr>Kütüphaneler</vt:lpstr>
      <vt:lpstr>Console uygulaması</vt:lpstr>
      <vt:lpstr>Console uygulaması</vt:lpstr>
      <vt:lpstr>Temel Veri Türleri ve Değişkenler</vt:lpstr>
      <vt:lpstr>Değişkenler</vt:lpstr>
      <vt:lpstr>Veri Türleri</vt:lpstr>
      <vt:lpstr>Tür Dönüşümü</vt:lpstr>
      <vt:lpstr>Tür Dönüşümü</vt:lpstr>
      <vt:lpstr>Tür Dönüşümü</vt:lpstr>
      <vt:lpstr>Tür Dönüşümü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29</cp:revision>
  <dcterms:created xsi:type="dcterms:W3CDTF">2017-11-13T19:25:20Z</dcterms:created>
  <dcterms:modified xsi:type="dcterms:W3CDTF">2020-01-28T19:05:15Z</dcterms:modified>
</cp:coreProperties>
</file>