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58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7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19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412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52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2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44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062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23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50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99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81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87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99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Linol</a:t>
            </a:r>
            <a:r>
              <a:rPr lang="tr-TR" dirty="0"/>
              <a:t> </a:t>
            </a:r>
            <a:r>
              <a:rPr lang="tr-TR" dirty="0" err="1"/>
              <a:t>Baskıresim</a:t>
            </a:r>
            <a:r>
              <a:rPr lang="tr-TR" dirty="0"/>
              <a:t> için baskı alma işlemi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169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A9C291-73EC-25DB-9E68-AF5B18518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30E0CB-1807-1616-8542-93DCF3241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Linol</a:t>
            </a:r>
            <a:r>
              <a:rPr lang="tr-TR" dirty="0"/>
              <a:t> üzerine aktarılan desende açık-orta ve koyu değerler  bellidir ve buna bağlı olarak. Açık değerler  oyma kalemi yardımıyla </a:t>
            </a:r>
            <a:r>
              <a:rPr lang="tr-TR" dirty="0" err="1"/>
              <a:t>dokosal</a:t>
            </a:r>
            <a:r>
              <a:rPr lang="tr-TR" dirty="0"/>
              <a:t> olarak daha fazla oyulur.</a:t>
            </a:r>
          </a:p>
          <a:p>
            <a:r>
              <a:rPr lang="tr-TR" dirty="0"/>
              <a:t>Orta değer daha az oyulur, koyu değerler ise oldukça az bir işlemden geçirilerek, istenilen değer korunur.</a:t>
            </a:r>
          </a:p>
        </p:txBody>
      </p:sp>
    </p:spTree>
    <p:extLst>
      <p:ext uri="{BB962C8B-B14F-4D97-AF65-F5344CB8AC3E}">
        <p14:creationId xmlns:p14="http://schemas.microsoft.com/office/powerpoint/2010/main" val="3861700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7576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F1AD6F-19DB-C745-E6AF-4EA161E6B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6AD57C-3299-3E38-57AC-F93BDF2E9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Kalıp hazır olduktan sonra, su bazlı ya da matbaa mürekkepleriyle boya merdane yardımıyla </a:t>
            </a:r>
            <a:r>
              <a:rPr lang="tr-TR" dirty="0" err="1"/>
              <a:t>linol</a:t>
            </a:r>
            <a:r>
              <a:rPr lang="tr-TR" dirty="0"/>
              <a:t> kalıp üzerine verilir.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040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0C0BC1-8C8B-C639-884D-D4B815AC4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B3E100-3086-CACE-4556-DC0AD1803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 kalıplı (siyah-beyaz) merdane yardımıyla boya verilmiş </a:t>
            </a:r>
            <a:r>
              <a:rPr lang="tr-TR" dirty="0" err="1"/>
              <a:t>linol</a:t>
            </a:r>
            <a:r>
              <a:rPr lang="tr-TR" dirty="0"/>
              <a:t> kalıbın üzerine %100 pamuklu resim kağıdı kapatılarak, baskı presiyle ya da tahta kaşık yardımıyla kalıptan kağıda boya aktarımı gerçekleştirilir.</a:t>
            </a:r>
          </a:p>
        </p:txBody>
      </p:sp>
    </p:spTree>
    <p:extLst>
      <p:ext uri="{BB962C8B-B14F-4D97-AF65-F5344CB8AC3E}">
        <p14:creationId xmlns:p14="http://schemas.microsoft.com/office/powerpoint/2010/main" val="1969665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Baskı alma </a:t>
            </a:r>
            <a:r>
              <a:rPr lang="tr-TR"/>
              <a:t>işleminde çoğaltma ve edisyon </a:t>
            </a:r>
            <a:r>
              <a:rPr lang="tr-TR" dirty="0"/>
              <a:t>numarası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988840"/>
            <a:ext cx="5265936" cy="3944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4645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4F45F9-9BC3-D0B5-FE08-F3E9A2EC8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1D7FBD-75BF-F51F-5B98-945AEC994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Kaç adet baskı yapıldıysa, basılan resmin altına baskı sayısı ve sıra numarası yazılır.</a:t>
            </a:r>
          </a:p>
          <a:p>
            <a:r>
              <a:rPr lang="tr-TR" dirty="0"/>
              <a:t>Sanatçının imzasının bulunduğu </a:t>
            </a:r>
            <a:r>
              <a:rPr lang="tr-TR" dirty="0" err="1"/>
              <a:t>baskıresimde</a:t>
            </a:r>
            <a:r>
              <a:rPr lang="tr-TR" dirty="0"/>
              <a:t> olması gerek bir diğer bilgi ise, yapılan esere isim vermektir. </a:t>
            </a:r>
          </a:p>
          <a:p>
            <a:r>
              <a:rPr lang="tr-TR" dirty="0"/>
              <a:t>Örneğin;</a:t>
            </a:r>
          </a:p>
          <a:p>
            <a:r>
              <a:rPr lang="tr-TR" dirty="0"/>
              <a:t>1/10   «Kavaklar (eser adı)», Mürşide İçmeli (sanatçı adı), 1987.</a:t>
            </a:r>
          </a:p>
        </p:txBody>
      </p:sp>
    </p:spTree>
    <p:extLst>
      <p:ext uri="{BB962C8B-B14F-4D97-AF65-F5344CB8AC3E}">
        <p14:creationId xmlns:p14="http://schemas.microsoft.com/office/powerpoint/2010/main" val="178421502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156</Words>
  <Application>Microsoft Office PowerPoint</Application>
  <PresentationFormat>Ekran Gösterisi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Linol Baskıresim için baskı alma işlemi</vt:lpstr>
      <vt:lpstr>PowerPoint Sunusu</vt:lpstr>
      <vt:lpstr>PowerPoint Sunusu</vt:lpstr>
      <vt:lpstr>PowerPoint Sunusu</vt:lpstr>
      <vt:lpstr>PowerPoint Sunusu</vt:lpstr>
      <vt:lpstr>Baskı alma işleminde çoğaltma ve edisyon numarası</vt:lpstr>
      <vt:lpstr>PowerPoint Sunusu</vt:lpstr>
    </vt:vector>
  </TitlesOfParts>
  <Company>By NeC ® 2010 | Katilimsiz.Com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Linol Baskıresim için Kalıba Tasarım Aktarma ve Oyma</dc:title>
  <dc:creator>Asus</dc:creator>
  <cp:lastModifiedBy>User</cp:lastModifiedBy>
  <cp:revision>5</cp:revision>
  <dcterms:created xsi:type="dcterms:W3CDTF">2020-05-09T13:47:34Z</dcterms:created>
  <dcterms:modified xsi:type="dcterms:W3CDTF">2022-08-07T18:52:14Z</dcterms:modified>
</cp:coreProperties>
</file>