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450" r:id="rId2"/>
    <p:sldId id="479" r:id="rId3"/>
    <p:sldId id="480" r:id="rId4"/>
    <p:sldId id="481" r:id="rId5"/>
    <p:sldId id="485" r:id="rId6"/>
    <p:sldId id="486" r:id="rId7"/>
    <p:sldId id="487" r:id="rId8"/>
    <p:sldId id="488" r:id="rId9"/>
    <p:sldId id="490" r:id="rId10"/>
    <p:sldId id="491" r:id="rId11"/>
    <p:sldId id="492" r:id="rId12"/>
    <p:sldId id="494" r:id="rId13"/>
    <p:sldId id="495" r:id="rId14"/>
    <p:sldId id="496" r:id="rId15"/>
    <p:sldId id="497" r:id="rId16"/>
    <p:sldId id="498" r:id="rId17"/>
    <p:sldId id="499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F2C25-9F31-4DE7-92C6-2E46CDB3989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D6E1-4F3E-408A-861C-892B694F9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8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7772400" cy="1470025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Presentation </a:t>
            </a:r>
            <a:r>
              <a:rPr lang="tr-TR" b="1" dirty="0" err="1" smtClean="0">
                <a:solidFill>
                  <a:srgbClr val="FF0000"/>
                </a:solidFill>
              </a:rPr>
              <a:t>Techniques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467544" y="332656"/>
            <a:ext cx="7582436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2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.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Introduction</a:t>
            </a:r>
            <a:endParaRPr lang="tr-TR" altLang="tr-TR" sz="27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971600" y="1490542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Some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Phrases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Explain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Purpose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1220918" y="2147603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here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today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1192751" y="2812869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purpose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of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this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talk is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….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220918" y="3460859"/>
            <a:ext cx="52062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talk is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designed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8 Metin kutusu"/>
          <p:cNvSpPr txBox="1">
            <a:spLocks noChangeArrowheads="1"/>
          </p:cNvSpPr>
          <p:nvPr/>
        </p:nvSpPr>
        <p:spPr bwMode="auto">
          <a:xfrm>
            <a:off x="1238755" y="4092151"/>
            <a:ext cx="52062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My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aim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is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4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539552" y="404664"/>
            <a:ext cx="7582436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2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.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Introduction</a:t>
            </a:r>
            <a:endParaRPr lang="tr-TR" altLang="tr-TR" sz="27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827584" y="1359240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Some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Phrases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about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Questions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886935" y="1974559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I’d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be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glad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answer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questions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at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end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of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talk.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862356" y="2495590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If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have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questions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please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feel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free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interrupt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839772" y="3132792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Some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Phrases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for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Human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Touch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8 Metin kutusu"/>
          <p:cNvSpPr txBox="1">
            <a:spLocks noChangeArrowheads="1"/>
          </p:cNvSpPr>
          <p:nvPr/>
        </p:nvSpPr>
        <p:spPr bwMode="auto">
          <a:xfrm>
            <a:off x="1003058" y="3641749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I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know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that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you’ve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traveled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long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way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8 Metin kutusu"/>
          <p:cNvSpPr txBox="1">
            <a:spLocks noChangeArrowheads="1"/>
          </p:cNvSpPr>
          <p:nvPr/>
        </p:nvSpPr>
        <p:spPr bwMode="auto">
          <a:xfrm>
            <a:off x="1003057" y="4150708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I can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see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many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of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8 Metin kutusu"/>
          <p:cNvSpPr txBox="1">
            <a:spLocks noChangeArrowheads="1"/>
          </p:cNvSpPr>
          <p:nvPr/>
        </p:nvSpPr>
        <p:spPr bwMode="auto">
          <a:xfrm>
            <a:off x="1003057" y="4682643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I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realize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that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249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542783" y="404664"/>
            <a:ext cx="7582436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3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. Main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Part</a:t>
            </a:r>
            <a:endParaRPr lang="tr-TR" altLang="tr-TR" sz="27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899592" y="1425976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Sequence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your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Ideas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1036280" y="2148254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Firstly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secondly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thridly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1036280" y="2685866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Let’s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start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with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036280" y="3223478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That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bring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us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8 Metin kutusu"/>
          <p:cNvSpPr txBox="1">
            <a:spLocks noChangeArrowheads="1"/>
          </p:cNvSpPr>
          <p:nvPr/>
        </p:nvSpPr>
        <p:spPr bwMode="auto">
          <a:xfrm>
            <a:off x="1036280" y="3755204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Let’s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get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back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302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611560" y="476672"/>
            <a:ext cx="7582436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3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. Main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Part</a:t>
            </a:r>
            <a:endParaRPr lang="tr-TR" altLang="tr-TR" sz="27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899592" y="1547522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Giving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Reason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1036280" y="2244530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Therefore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,….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1036280" y="2756872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For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this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reason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037705" y="3263338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Consequences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8 Metin kutusu"/>
          <p:cNvSpPr txBox="1">
            <a:spLocks noChangeArrowheads="1"/>
          </p:cNvSpPr>
          <p:nvPr/>
        </p:nvSpPr>
        <p:spPr bwMode="auto">
          <a:xfrm>
            <a:off x="1036280" y="3769804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That’s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why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8 Metin kutusu"/>
          <p:cNvSpPr txBox="1">
            <a:spLocks noChangeArrowheads="1"/>
          </p:cNvSpPr>
          <p:nvPr/>
        </p:nvSpPr>
        <p:spPr bwMode="auto">
          <a:xfrm>
            <a:off x="1036279" y="4276270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54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542783" y="476672"/>
            <a:ext cx="7582436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3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. Main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Part</a:t>
            </a:r>
            <a:endParaRPr lang="tr-TR" altLang="tr-TR" sz="27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827584" y="1486999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Reference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1036280" y="2081828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As I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said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earlier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1033940" y="2600042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repear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what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I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said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033940" y="3180590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As I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mentioned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before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583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517185" y="679504"/>
            <a:ext cx="7582436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4.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Signaling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End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and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Summarize</a:t>
            </a:r>
            <a:endParaRPr lang="tr-TR" altLang="tr-TR" sz="27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864201" y="1868221"/>
            <a:ext cx="61872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That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brings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me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end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of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presentation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864202" y="2462456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Before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I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finish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me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just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say…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864201" y="3010772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me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just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run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over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key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points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again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864201" y="3559088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I’ll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breifly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summarize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main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issues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989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526421" y="810870"/>
            <a:ext cx="7582436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5.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Concluding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and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Closing</a:t>
            </a:r>
            <a:endParaRPr lang="tr-TR" altLang="tr-TR" sz="27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869392" y="1871520"/>
            <a:ext cx="61872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As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can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see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there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some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very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good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reasons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864202" y="2462456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conclude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864200" y="2988120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I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hope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have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gained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an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insight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864200" y="3579056"/>
            <a:ext cx="6595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Thank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for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your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attention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836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740737" y="836712"/>
            <a:ext cx="7582436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3300" b="1" dirty="0" err="1">
                <a:solidFill>
                  <a:srgbClr val="FF0000"/>
                </a:solidFill>
                <a:latin typeface="+mn-lt"/>
              </a:rPr>
              <a:t>Power</a:t>
            </a:r>
            <a:r>
              <a:rPr lang="tr-TR" altLang="tr-TR" sz="3300" b="1" dirty="0">
                <a:solidFill>
                  <a:srgbClr val="FF0000"/>
                </a:solidFill>
                <a:latin typeface="+mn-lt"/>
              </a:rPr>
              <a:t> Point</a:t>
            </a:r>
            <a:endParaRPr lang="tr-TR" altLang="tr-TR" sz="33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1032057" y="2160750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Max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10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slides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1059766" y="2753519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Max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3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sentence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in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one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slide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1036280" y="3346289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Photo,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figure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video…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03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886700" cy="994172"/>
          </a:xfrm>
        </p:spPr>
        <p:txBody>
          <a:bodyPr>
            <a:normAutofit/>
          </a:bodyPr>
          <a:lstStyle/>
          <a:p>
            <a:pPr algn="l"/>
            <a:r>
              <a:rPr lang="tr-TR" sz="2700" b="1" u="sng" dirty="0" err="1">
                <a:solidFill>
                  <a:srgbClr val="FF0000"/>
                </a:solidFill>
              </a:rPr>
              <a:t>Speaking</a:t>
            </a:r>
            <a:endParaRPr lang="en-US" sz="2700" b="1" u="sng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9512" y="1645275"/>
            <a:ext cx="87898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900"/>
              </a:spcBef>
              <a:spcAft>
                <a:spcPts val="450"/>
              </a:spcAft>
            </a:pPr>
            <a:r>
              <a:rPr lang="tr-TR" sz="2400" dirty="0"/>
              <a:t>Human Voice is </a:t>
            </a:r>
            <a:r>
              <a:rPr lang="tr-TR" sz="2400" dirty="0" err="1"/>
              <a:t>t</a:t>
            </a:r>
            <a:r>
              <a:rPr lang="tr-TR" sz="2400" dirty="0" err="1"/>
              <a:t>he</a:t>
            </a:r>
            <a:r>
              <a:rPr lang="tr-TR" sz="2400" dirty="0"/>
              <a:t> </a:t>
            </a:r>
            <a:r>
              <a:rPr lang="tr-TR" sz="2400" dirty="0" err="1"/>
              <a:t>m</a:t>
            </a:r>
            <a:r>
              <a:rPr lang="tr-TR" sz="2400" dirty="0" err="1"/>
              <a:t>ost</a:t>
            </a:r>
            <a:r>
              <a:rPr lang="tr-TR" sz="2400" dirty="0"/>
              <a:t> </a:t>
            </a:r>
            <a:r>
              <a:rPr lang="tr-TR" sz="2400" dirty="0" err="1"/>
              <a:t>Powerful</a:t>
            </a:r>
            <a:r>
              <a:rPr lang="tr-TR" sz="2400" dirty="0"/>
              <a:t> Voice in </a:t>
            </a:r>
            <a:r>
              <a:rPr lang="tr-TR" sz="2400" dirty="0" err="1"/>
              <a:t>The</a:t>
            </a:r>
            <a:r>
              <a:rPr lang="tr-TR" sz="2400" dirty="0"/>
              <a:t> World</a:t>
            </a:r>
            <a:endParaRPr lang="tr-TR" sz="2400" dirty="0"/>
          </a:p>
        </p:txBody>
      </p:sp>
      <p:pic>
        <p:nvPicPr>
          <p:cNvPr id="1026" name="Picture 2" descr="C:\Users\SINIF\Desktop\en-iyi-savas-filmler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06235"/>
            <a:ext cx="2830937" cy="1767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2708920"/>
            <a:ext cx="2713809" cy="218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50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1564" y="434208"/>
            <a:ext cx="7886700" cy="994172"/>
          </a:xfrm>
        </p:spPr>
        <p:txBody>
          <a:bodyPr>
            <a:normAutofit/>
          </a:bodyPr>
          <a:lstStyle/>
          <a:p>
            <a:pPr algn="l"/>
            <a:r>
              <a:rPr lang="tr-TR" sz="2700" b="1" u="sng" dirty="0" err="1">
                <a:solidFill>
                  <a:srgbClr val="FF0000"/>
                </a:solidFill>
              </a:rPr>
              <a:t>Speaking</a:t>
            </a:r>
            <a:endParaRPr lang="en-US" sz="2700" b="1" u="sng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55576" y="1530512"/>
            <a:ext cx="87898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450"/>
              </a:spcAft>
            </a:pPr>
            <a:r>
              <a:rPr lang="tr-TR" sz="2400" dirty="0" err="1"/>
              <a:t>Prepared</a:t>
            </a:r>
            <a:r>
              <a:rPr lang="tr-TR" sz="2400" dirty="0"/>
              <a:t> </a:t>
            </a:r>
            <a:r>
              <a:rPr lang="tr-TR" sz="2400" dirty="0" err="1"/>
              <a:t>Speaking</a:t>
            </a:r>
            <a:endParaRPr lang="tr-TR" sz="2400" dirty="0"/>
          </a:p>
        </p:txBody>
      </p:sp>
      <p:sp>
        <p:nvSpPr>
          <p:cNvPr id="6" name="Dikdörtgen 5"/>
          <p:cNvSpPr/>
          <p:nvPr/>
        </p:nvSpPr>
        <p:spPr>
          <a:xfrm>
            <a:off x="755575" y="2289644"/>
            <a:ext cx="87898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450"/>
              </a:spcAft>
            </a:pPr>
            <a:r>
              <a:rPr lang="tr-TR" sz="2400" dirty="0" err="1"/>
              <a:t>Spontaneous</a:t>
            </a:r>
            <a:r>
              <a:rPr lang="tr-TR" sz="2400" dirty="0"/>
              <a:t> </a:t>
            </a:r>
            <a:r>
              <a:rPr lang="tr-TR" sz="2400" dirty="0" err="1"/>
              <a:t>Speaking</a:t>
            </a:r>
            <a:endParaRPr lang="tr-TR" sz="2400" dirty="0"/>
          </a:p>
        </p:txBody>
      </p:sp>
      <p:sp>
        <p:nvSpPr>
          <p:cNvPr id="8" name="Dikdörtgen 7"/>
          <p:cNvSpPr/>
          <p:nvPr/>
        </p:nvSpPr>
        <p:spPr>
          <a:xfrm>
            <a:off x="1331654" y="3066838"/>
            <a:ext cx="43949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450"/>
              </a:spcAft>
            </a:pPr>
            <a:r>
              <a:rPr lang="tr-TR" dirty="0"/>
              <a:t>- </a:t>
            </a:r>
            <a:r>
              <a:rPr lang="tr-TR" dirty="0" err="1"/>
              <a:t>Pew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>
                <a:sym typeface="Wingdings" panose="05000000000000000000" pitchFamily="2" charset="2"/>
              </a:rPr>
              <a:t> %85 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1331654" y="3567033"/>
            <a:ext cx="43949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450"/>
              </a:spcAft>
            </a:pPr>
            <a:r>
              <a:rPr lang="tr-TR" dirty="0"/>
              <a:t>-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afraid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?</a:t>
            </a:r>
            <a:r>
              <a:rPr lang="tr-TR" dirty="0">
                <a:sym typeface="Wingdings" panose="05000000000000000000" pitchFamily="2" charset="2"/>
              </a:rPr>
              <a:t> 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1547664" y="4067228"/>
            <a:ext cx="43949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450"/>
              </a:spcAft>
            </a:pPr>
            <a:r>
              <a:rPr lang="tr-TR" dirty="0"/>
              <a:t>(</a:t>
            </a:r>
            <a:r>
              <a:rPr lang="tr-TR" dirty="0" err="1"/>
              <a:t>terrorism</a:t>
            </a:r>
            <a:r>
              <a:rPr lang="tr-TR" dirty="0"/>
              <a:t>, </a:t>
            </a:r>
            <a:r>
              <a:rPr lang="tr-TR" dirty="0" err="1"/>
              <a:t>identity</a:t>
            </a:r>
            <a:r>
              <a:rPr lang="tr-TR" dirty="0"/>
              <a:t> </a:t>
            </a:r>
            <a:r>
              <a:rPr lang="tr-TR" dirty="0" err="1"/>
              <a:t>theft</a:t>
            </a:r>
            <a:r>
              <a:rPr lang="tr-TR" dirty="0"/>
              <a:t>, car </a:t>
            </a:r>
            <a:r>
              <a:rPr lang="tr-TR" dirty="0" err="1"/>
              <a:t>accident</a:t>
            </a:r>
            <a:r>
              <a:rPr lang="tr-TR" dirty="0"/>
              <a:t>…)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803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1564" y="466252"/>
            <a:ext cx="7886700" cy="994172"/>
          </a:xfrm>
        </p:spPr>
        <p:txBody>
          <a:bodyPr>
            <a:normAutofit/>
          </a:bodyPr>
          <a:lstStyle/>
          <a:p>
            <a:r>
              <a:rPr lang="tr-TR" sz="2700" b="1" u="sng" dirty="0" err="1">
                <a:solidFill>
                  <a:srgbClr val="FF0000"/>
                </a:solidFill>
              </a:rPr>
              <a:t>Speaking</a:t>
            </a:r>
            <a:endParaRPr lang="en-US" sz="2700" b="1" u="sng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-2" y="1582142"/>
            <a:ext cx="87898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900"/>
              </a:spcBef>
              <a:spcAft>
                <a:spcPts val="450"/>
              </a:spcAft>
            </a:pPr>
            <a:r>
              <a:rPr lang="tr-TR" sz="2400" dirty="0" err="1"/>
              <a:t>We</a:t>
            </a:r>
            <a:r>
              <a:rPr lang="tr-TR" sz="2400" dirty="0"/>
              <a:t> can </a:t>
            </a:r>
            <a:r>
              <a:rPr lang="tr-TR" sz="2400" dirty="0" err="1"/>
              <a:t>deal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stress</a:t>
            </a:r>
            <a:r>
              <a:rPr lang="tr-TR" sz="2400" dirty="0"/>
              <a:t>!</a:t>
            </a:r>
            <a:endParaRPr lang="tr-TR" sz="2400" dirty="0"/>
          </a:p>
        </p:txBody>
      </p:sp>
      <p:sp>
        <p:nvSpPr>
          <p:cNvPr id="6" name="Aşağı Ok 5"/>
          <p:cNvSpPr/>
          <p:nvPr/>
        </p:nvSpPr>
        <p:spPr>
          <a:xfrm>
            <a:off x="4236887" y="2223611"/>
            <a:ext cx="274320" cy="421277"/>
          </a:xfrm>
          <a:prstGeom prst="downArrow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Dikdörtgen 6"/>
          <p:cNvSpPr/>
          <p:nvPr/>
        </p:nvSpPr>
        <p:spPr>
          <a:xfrm>
            <a:off x="323579" y="2888453"/>
            <a:ext cx="81426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900"/>
              </a:spcBef>
              <a:spcAft>
                <a:spcPts val="450"/>
              </a:spcAft>
            </a:pPr>
            <a:r>
              <a:rPr lang="tr-TR" sz="2400" dirty="0"/>
              <a:t>«Be in </a:t>
            </a:r>
            <a:r>
              <a:rPr lang="tr-TR" sz="2400" dirty="0" err="1"/>
              <a:t>the</a:t>
            </a:r>
            <a:r>
              <a:rPr lang="tr-TR" sz="2400" dirty="0"/>
              <a:t> moment»</a:t>
            </a:r>
            <a:endParaRPr lang="tr-TR" sz="2400" dirty="0"/>
          </a:p>
        </p:txBody>
      </p:sp>
      <p:sp>
        <p:nvSpPr>
          <p:cNvPr id="8" name="Dikdörtgen 7"/>
          <p:cNvSpPr/>
          <p:nvPr/>
        </p:nvSpPr>
        <p:spPr>
          <a:xfrm>
            <a:off x="1118896" y="3967877"/>
            <a:ext cx="31556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450"/>
              </a:spcAft>
            </a:pPr>
            <a:r>
              <a:rPr lang="tr-TR" dirty="0" err="1"/>
              <a:t>Am</a:t>
            </a:r>
            <a:r>
              <a:rPr lang="tr-TR" dirty="0"/>
              <a:t> I </a:t>
            </a:r>
            <a:r>
              <a:rPr lang="tr-TR" dirty="0" err="1"/>
              <a:t>going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win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Project?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5042033" y="3967877"/>
            <a:ext cx="25435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450"/>
              </a:spcAft>
            </a:pPr>
            <a:r>
              <a:rPr lang="tr-TR" dirty="0"/>
              <a:t>Can I </a:t>
            </a:r>
            <a:r>
              <a:rPr lang="tr-TR" dirty="0" err="1"/>
              <a:t>persue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?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2756123" y="4517013"/>
            <a:ext cx="35576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450"/>
              </a:spcAft>
            </a:pP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thinking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me?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307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755576" y="548680"/>
            <a:ext cx="7582436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3300" dirty="0">
                <a:solidFill>
                  <a:srgbClr val="FF0000"/>
                </a:solidFill>
                <a:latin typeface="+mn-lt"/>
              </a:rPr>
              <a:t>Be </a:t>
            </a:r>
            <a:r>
              <a:rPr lang="tr-TR" altLang="tr-TR" sz="3300" dirty="0" err="1">
                <a:solidFill>
                  <a:srgbClr val="FF0000"/>
                </a:solidFill>
                <a:latin typeface="+mn-lt"/>
              </a:rPr>
              <a:t>Careful</a:t>
            </a:r>
            <a:r>
              <a:rPr lang="tr-TR" altLang="tr-TR" sz="3300" dirty="0">
                <a:solidFill>
                  <a:srgbClr val="FF0000"/>
                </a:solidFill>
                <a:latin typeface="+mn-lt"/>
              </a:rPr>
              <a:t>…</a:t>
            </a:r>
            <a:endParaRPr lang="tr-TR" altLang="tr-TR" sz="33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1057633" y="2097074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Watch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your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pace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Study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1057633" y="2603260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Interiorize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what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saying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1057633" y="3109446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Make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 plan !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057633" y="3615632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Don’t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memorize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! 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Speak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naturally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8 Metin kutusu"/>
          <p:cNvSpPr txBox="1">
            <a:spLocks noChangeArrowheads="1"/>
          </p:cNvSpPr>
          <p:nvPr/>
        </p:nvSpPr>
        <p:spPr bwMode="auto">
          <a:xfrm>
            <a:off x="1057633" y="4121819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Keep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it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short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2920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611560" y="703280"/>
            <a:ext cx="7582436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3300" b="1" dirty="0" err="1">
                <a:solidFill>
                  <a:srgbClr val="FF0000"/>
                </a:solidFill>
                <a:latin typeface="+mn-lt"/>
              </a:rPr>
              <a:t>Parts</a:t>
            </a:r>
            <a:r>
              <a:rPr lang="tr-TR" altLang="tr-TR" sz="3300" b="1" dirty="0">
                <a:solidFill>
                  <a:srgbClr val="FF0000"/>
                </a:solidFill>
                <a:latin typeface="+mn-lt"/>
              </a:rPr>
              <a:t> of a Presentation</a:t>
            </a:r>
            <a:endParaRPr lang="tr-TR" altLang="tr-TR" sz="33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8 Metin kutusu"/>
          <p:cNvSpPr txBox="1">
            <a:spLocks noChangeArrowheads="1"/>
          </p:cNvSpPr>
          <p:nvPr/>
        </p:nvSpPr>
        <p:spPr bwMode="auto">
          <a:xfrm>
            <a:off x="1057633" y="2097074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Greeting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8 Metin kutusu"/>
          <p:cNvSpPr txBox="1">
            <a:spLocks noChangeArrowheads="1"/>
          </p:cNvSpPr>
          <p:nvPr/>
        </p:nvSpPr>
        <p:spPr bwMode="auto">
          <a:xfrm>
            <a:off x="1057633" y="2552287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Introduction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8 Metin kutusu"/>
          <p:cNvSpPr txBox="1">
            <a:spLocks noChangeArrowheads="1"/>
          </p:cNvSpPr>
          <p:nvPr/>
        </p:nvSpPr>
        <p:spPr bwMode="auto">
          <a:xfrm>
            <a:off x="1057633" y="3014306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Main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Parts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8 Metin kutusu"/>
          <p:cNvSpPr txBox="1">
            <a:spLocks noChangeArrowheads="1"/>
          </p:cNvSpPr>
          <p:nvPr/>
        </p:nvSpPr>
        <p:spPr bwMode="auto">
          <a:xfrm>
            <a:off x="1057633" y="3463559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Summary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" name="8 Metin kutusu"/>
          <p:cNvSpPr txBox="1">
            <a:spLocks noChangeArrowheads="1"/>
          </p:cNvSpPr>
          <p:nvPr/>
        </p:nvSpPr>
        <p:spPr bwMode="auto">
          <a:xfrm>
            <a:off x="1057633" y="3943382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Conclusion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364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539552" y="764704"/>
            <a:ext cx="7582436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1.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Greeting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your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audience</a:t>
            </a:r>
            <a:endParaRPr lang="tr-TR" altLang="tr-TR" sz="27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1057633" y="1992959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Good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morning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goof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afternoon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,….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1057633" y="2626314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Welcome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1057633" y="3259669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First,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me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introduce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myself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320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467544" y="476672"/>
            <a:ext cx="7582436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2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.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Introduction</a:t>
            </a:r>
            <a:endParaRPr lang="tr-TR" altLang="tr-TR" sz="27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1043608" y="1417728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Attention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!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1220918" y="2033240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Ask a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q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uestion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1185398" y="2489723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Impressive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information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185398" y="2993753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Emphatize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– Human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touch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8 Metin kutusu"/>
          <p:cNvSpPr txBox="1">
            <a:spLocks noChangeArrowheads="1"/>
          </p:cNvSpPr>
          <p:nvPr/>
        </p:nvSpPr>
        <p:spPr bwMode="auto">
          <a:xfrm>
            <a:off x="1196339" y="3522749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What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is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your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objective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?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8 Metin kutusu"/>
          <p:cNvSpPr txBox="1">
            <a:spLocks noChangeArrowheads="1"/>
          </p:cNvSpPr>
          <p:nvPr/>
        </p:nvSpPr>
        <p:spPr bwMode="auto">
          <a:xfrm>
            <a:off x="1161098" y="4038567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Outline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– Main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Points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?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" name="8 Metin kutusu"/>
          <p:cNvSpPr txBox="1">
            <a:spLocks noChangeArrowheads="1"/>
          </p:cNvSpPr>
          <p:nvPr/>
        </p:nvSpPr>
        <p:spPr bwMode="auto">
          <a:xfrm>
            <a:off x="1161098" y="4613574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When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audience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can ask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question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001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Dikdörtgen"/>
          <p:cNvSpPr>
            <a:spLocks noChangeArrowheads="1"/>
          </p:cNvSpPr>
          <p:nvPr/>
        </p:nvSpPr>
        <p:spPr bwMode="auto">
          <a:xfrm>
            <a:off x="539552" y="404664"/>
            <a:ext cx="7582436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2</a:t>
            </a:r>
            <a:r>
              <a:rPr lang="tr-TR" altLang="tr-TR" sz="2700" b="1" dirty="0">
                <a:solidFill>
                  <a:srgbClr val="FF0000"/>
                </a:solidFill>
                <a:latin typeface="+mn-lt"/>
              </a:rPr>
              <a:t>. </a:t>
            </a:r>
            <a:r>
              <a:rPr lang="tr-TR" altLang="tr-TR" sz="2700" b="1" dirty="0" err="1">
                <a:solidFill>
                  <a:srgbClr val="FF0000"/>
                </a:solidFill>
                <a:latin typeface="+mn-lt"/>
              </a:rPr>
              <a:t>Introduction</a:t>
            </a:r>
            <a:endParaRPr lang="tr-TR" altLang="tr-TR" sz="27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971600" y="1421986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Some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Phrases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971600" y="2115187"/>
            <a:ext cx="72634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«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Let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me start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by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giving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some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backround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information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»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961728" y="2717011"/>
            <a:ext cx="436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I’d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like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talk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about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950609" y="3318835"/>
            <a:ext cx="52062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I am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going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inform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about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/ </a:t>
            </a:r>
            <a:r>
              <a:rPr lang="tr-TR" altLang="tr-TR" sz="18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describe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8 Metin kutusu"/>
          <p:cNvSpPr txBox="1">
            <a:spLocks noChangeArrowheads="1"/>
          </p:cNvSpPr>
          <p:nvPr/>
        </p:nvSpPr>
        <p:spPr bwMode="auto">
          <a:xfrm>
            <a:off x="863890" y="3920659"/>
            <a:ext cx="69337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Today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I am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going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give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information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tr-TR" altLang="tr-TR" sz="18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about</a:t>
            </a:r>
            <a:r>
              <a:rPr lang="tr-TR" altLang="tr-TR" sz="18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5465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5009</TotalTime>
  <Words>511</Words>
  <Application>Microsoft Office PowerPoint</Application>
  <PresentationFormat>Ekran Gösterisi (4:3)</PresentationFormat>
  <Paragraphs>104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Arial Unicode MS</vt:lpstr>
      <vt:lpstr>Calibri</vt:lpstr>
      <vt:lpstr>Wingdings</vt:lpstr>
      <vt:lpstr>Ofis Teması</vt:lpstr>
      <vt:lpstr>Presentation Techniques</vt:lpstr>
      <vt:lpstr>Speaking</vt:lpstr>
      <vt:lpstr>Speaking</vt:lpstr>
      <vt:lpstr>Speaking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264</cp:revision>
  <dcterms:created xsi:type="dcterms:W3CDTF">2020-02-06T11:34:11Z</dcterms:created>
  <dcterms:modified xsi:type="dcterms:W3CDTF">2020-05-10T18:48:24Z</dcterms:modified>
</cp:coreProperties>
</file>